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345" r:id="rId6"/>
    <p:sldId id="346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49" r:id="rId76"/>
    <p:sldId id="350" r:id="rId77"/>
    <p:sldId id="351" r:id="rId78"/>
    <p:sldId id="353" r:id="rId79"/>
    <p:sldId id="352" r:id="rId80"/>
    <p:sldId id="338" r:id="rId81"/>
    <p:sldId id="339" r:id="rId82"/>
    <p:sldId id="340" r:id="rId83"/>
    <p:sldId id="341" r:id="rId84"/>
    <p:sldId id="342" r:id="rId85"/>
    <p:sldId id="344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35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936" y="426"/>
      </p:cViewPr>
      <p:guideLst>
        <p:guide orient="horz" pos="21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presProps" Target="presProps.xml"  /><Relationship Id="rId88" Type="http://schemas.openxmlformats.org/officeDocument/2006/relationships/viewProps" Target="viewProps.xml"  /><Relationship Id="rId89" Type="http://schemas.openxmlformats.org/officeDocument/2006/relationships/theme" Target="theme/theme1.xml"  /><Relationship Id="rId9" Type="http://schemas.openxmlformats.org/officeDocument/2006/relationships/slide" Target="slides/slide7.xml"  /><Relationship Id="rId90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50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1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89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8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4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9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6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8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0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800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6A5C0-AE28-4804-8903-EDD16B0749E9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846F7-DD3E-465B-9514-33D6D28CA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9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19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30.png"  /><Relationship Id="rId6" Type="http://schemas.openxmlformats.org/officeDocument/2006/relationships/image" Target="../media/image44.png"  /><Relationship Id="rId7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30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19.png"  /><Relationship Id="rId7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30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56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56.png"  /><Relationship Id="rId4" Type="http://schemas.openxmlformats.org/officeDocument/2006/relationships/image" Target="../media/image63.png"  /><Relationship Id="rId5" Type="http://schemas.openxmlformats.org/officeDocument/2006/relationships/image" Target="../media/image6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7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Relationship Id="rId8" Type="http://schemas.openxmlformats.org/officeDocument/2006/relationships/image" Target="../media/image7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82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Relationship Id="rId7" Type="http://schemas.openxmlformats.org/officeDocument/2006/relationships/image" Target="../media/image87.png"  /><Relationship Id="rId8" Type="http://schemas.openxmlformats.org/officeDocument/2006/relationships/image" Target="../media/image88.png"  /><Relationship Id="rId9" Type="http://schemas.openxmlformats.org/officeDocument/2006/relationships/image" Target="../media/image8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7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Relationship Id="rId6" Type="http://schemas.openxmlformats.org/officeDocument/2006/relationships/image" Target="../media/image9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79.png"  /><Relationship Id="rId4" Type="http://schemas.openxmlformats.org/officeDocument/2006/relationships/image" Target="../media/image93.png"  /><Relationship Id="rId5" Type="http://schemas.openxmlformats.org/officeDocument/2006/relationships/image" Target="../media/image51.png"  /><Relationship Id="rId6" Type="http://schemas.openxmlformats.org/officeDocument/2006/relationships/image" Target="../media/image71.png"  /><Relationship Id="rId7" Type="http://schemas.openxmlformats.org/officeDocument/2006/relationships/image" Target="../media/image9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4.png"  /><Relationship Id="rId3" Type="http://schemas.openxmlformats.org/officeDocument/2006/relationships/image" Target="../media/image5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5.png"  /><Relationship Id="rId3" Type="http://schemas.openxmlformats.org/officeDocument/2006/relationships/image" Target="../media/image104.png"  /><Relationship Id="rId4" Type="http://schemas.openxmlformats.org/officeDocument/2006/relationships/image" Target="../media/image58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0.png"  /><Relationship Id="rId3" Type="http://schemas.openxmlformats.org/officeDocument/2006/relationships/image" Target="../media/image104.png"  /><Relationship Id="rId4" Type="http://schemas.openxmlformats.org/officeDocument/2006/relationships/image" Target="../media/image58.png"  /><Relationship Id="rId5" Type="http://schemas.openxmlformats.org/officeDocument/2006/relationships/image" Target="../media/image11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2.png"  /><Relationship Id="rId3" Type="http://schemas.openxmlformats.org/officeDocument/2006/relationships/image" Target="../media/image5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0.png"  /><Relationship Id="rId3" Type="http://schemas.openxmlformats.org/officeDocument/2006/relationships/image" Target="../media/image58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8.png"  /><Relationship Id="rId3" Type="http://schemas.openxmlformats.org/officeDocument/2006/relationships/image" Target="../media/image52.png"  /><Relationship Id="rId4" Type="http://schemas.openxmlformats.org/officeDocument/2006/relationships/image" Target="../media/image11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12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52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Relationship Id="rId6" Type="http://schemas.openxmlformats.org/officeDocument/2006/relationships/image" Target="../media/image51.png"  /><Relationship Id="rId7" Type="http://schemas.openxmlformats.org/officeDocument/2006/relationships/image" Target="../media/image7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7.png"  /><Relationship Id="rId3" Type="http://schemas.openxmlformats.org/officeDocument/2006/relationships/image" Target="../media/image124.png"  /><Relationship Id="rId4" Type="http://schemas.openxmlformats.org/officeDocument/2006/relationships/image" Target="../media/image52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7.png"  /><Relationship Id="rId3" Type="http://schemas.openxmlformats.org/officeDocument/2006/relationships/image" Target="../media/image52.png"  /><Relationship Id="rId4" Type="http://schemas.openxmlformats.org/officeDocument/2006/relationships/image" Target="../media/image128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3.png"  /><Relationship Id="rId3" Type="http://schemas.openxmlformats.org/officeDocument/2006/relationships/image" Target="../media/image52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34.png"  /><Relationship Id="rId7" Type="http://schemas.openxmlformats.org/officeDocument/2006/relationships/image" Target="../media/image135.png"  /><Relationship Id="rId8" Type="http://schemas.openxmlformats.org/officeDocument/2006/relationships/image" Target="../media/image13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7.png"  /><Relationship Id="rId3" Type="http://schemas.openxmlformats.org/officeDocument/2006/relationships/image" Target="../media/image52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3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9.png"  /><Relationship Id="rId3" Type="http://schemas.openxmlformats.org/officeDocument/2006/relationships/image" Target="../media/image124.png"  /><Relationship Id="rId4" Type="http://schemas.openxmlformats.org/officeDocument/2006/relationships/image" Target="../media/image52.png"  /><Relationship Id="rId5" Type="http://schemas.openxmlformats.org/officeDocument/2006/relationships/image" Target="../media/image140.png"  /><Relationship Id="rId6" Type="http://schemas.openxmlformats.org/officeDocument/2006/relationships/image" Target="../media/image141.png"  /><Relationship Id="rId7" Type="http://schemas.openxmlformats.org/officeDocument/2006/relationships/image" Target="../media/image14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52.png"  /><Relationship Id="rId4" Type="http://schemas.openxmlformats.org/officeDocument/2006/relationships/image" Target="../media/image143.png"  /><Relationship Id="rId5" Type="http://schemas.openxmlformats.org/officeDocument/2006/relationships/image" Target="../media/image144.png"  /><Relationship Id="rId6" Type="http://schemas.openxmlformats.org/officeDocument/2006/relationships/image" Target="../media/image14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2.png"  /><Relationship Id="rId11" Type="http://schemas.openxmlformats.org/officeDocument/2006/relationships/image" Target="../media/image153.png"  /><Relationship Id="rId2" Type="http://schemas.openxmlformats.org/officeDocument/2006/relationships/image" Target="../media/image124.png"  /><Relationship Id="rId3" Type="http://schemas.openxmlformats.org/officeDocument/2006/relationships/image" Target="../media/image52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Relationship Id="rId7" Type="http://schemas.openxmlformats.org/officeDocument/2006/relationships/image" Target="../media/image149.png"  /><Relationship Id="rId8" Type="http://schemas.openxmlformats.org/officeDocument/2006/relationships/image" Target="../media/image150.png"  /><Relationship Id="rId9" Type="http://schemas.openxmlformats.org/officeDocument/2006/relationships/image" Target="../media/image15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4.png"  /><Relationship Id="rId3" Type="http://schemas.openxmlformats.org/officeDocument/2006/relationships/image" Target="../media/image5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5.png"  /><Relationship Id="rId3" Type="http://schemas.openxmlformats.org/officeDocument/2006/relationships/image" Target="../media/image52.png"  /><Relationship Id="rId4" Type="http://schemas.openxmlformats.org/officeDocument/2006/relationships/image" Target="../media/image51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15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hyperlink" Target="https://github.com/thslfn/final_project.git" TargetMode="External"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52.png"  /><Relationship Id="rId5" Type="http://schemas.openxmlformats.org/officeDocument/2006/relationships/image" Target="../media/image15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0.png"  /><Relationship Id="rId3" Type="http://schemas.openxmlformats.org/officeDocument/2006/relationships/image" Target="../media/image157.png"  /><Relationship Id="rId4" Type="http://schemas.openxmlformats.org/officeDocument/2006/relationships/image" Target="../media/image52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57.png"  /><Relationship Id="rId5" Type="http://schemas.openxmlformats.org/officeDocument/2006/relationships/image" Target="../media/image52.png"  /><Relationship Id="rId6" Type="http://schemas.openxmlformats.org/officeDocument/2006/relationships/image" Target="../media/image165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166.png"  /><Relationship Id="rId4" Type="http://schemas.openxmlformats.org/officeDocument/2006/relationships/image" Target="../media/image167.png"  /><Relationship Id="rId5" Type="http://schemas.openxmlformats.org/officeDocument/2006/relationships/image" Target="../media/image168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169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0.png"  /><Relationship Id="rId3" Type="http://schemas.openxmlformats.org/officeDocument/2006/relationships/image" Target="../media/image52.png"  /><Relationship Id="rId4" Type="http://schemas.openxmlformats.org/officeDocument/2006/relationships/image" Target="../media/image17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1.png"  /><Relationship Id="rId3" Type="http://schemas.openxmlformats.org/officeDocument/2006/relationships/image" Target="../media/image52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5.png"  /><Relationship Id="rId3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6.png"  /><Relationship Id="rId3" Type="http://schemas.openxmlformats.org/officeDocument/2006/relationships/image" Target="../media/image175.png"  /><Relationship Id="rId4" Type="http://schemas.openxmlformats.org/officeDocument/2006/relationships/image" Target="../media/image52.png"  /><Relationship Id="rId5" Type="http://schemas.openxmlformats.org/officeDocument/2006/relationships/image" Target="../media/image125.png"  /><Relationship Id="rId6" Type="http://schemas.openxmlformats.org/officeDocument/2006/relationships/image" Target="../media/image126.png"  /><Relationship Id="rId7" Type="http://schemas.openxmlformats.org/officeDocument/2006/relationships/image" Target="../media/image51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5.png"  /><Relationship Id="rId3" Type="http://schemas.openxmlformats.org/officeDocument/2006/relationships/image" Target="../media/image52.png"  /><Relationship Id="rId4" Type="http://schemas.openxmlformats.org/officeDocument/2006/relationships/image" Target="../media/image128.png"  /><Relationship Id="rId5" Type="http://schemas.openxmlformats.org/officeDocument/2006/relationships/image" Target="../media/image17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5.png"  /><Relationship Id="rId3" Type="http://schemas.openxmlformats.org/officeDocument/2006/relationships/image" Target="../media/image52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0.png"  /><Relationship Id="rId3" Type="http://schemas.openxmlformats.org/officeDocument/2006/relationships/image" Target="../media/image179.png"  /><Relationship Id="rId4" Type="http://schemas.openxmlformats.org/officeDocument/2006/relationships/image" Target="../media/image160.png"  /><Relationship Id="rId5" Type="http://schemas.openxmlformats.org/officeDocument/2006/relationships/image" Target="../media/image52.png"  /><Relationship Id="rId6" Type="http://schemas.openxmlformats.org/officeDocument/2006/relationships/image" Target="../media/image181.png"  /><Relationship Id="rId7" Type="http://schemas.openxmlformats.org/officeDocument/2006/relationships/image" Target="../media/image18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3.png"  /><Relationship Id="rId3" Type="http://schemas.openxmlformats.org/officeDocument/2006/relationships/image" Target="../media/image179.png"  /><Relationship Id="rId4" Type="http://schemas.openxmlformats.org/officeDocument/2006/relationships/image" Target="../media/image52.png"  /><Relationship Id="rId5" Type="http://schemas.openxmlformats.org/officeDocument/2006/relationships/image" Target="../media/image18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9.png"  /><Relationship Id="rId3" Type="http://schemas.openxmlformats.org/officeDocument/2006/relationships/image" Target="../media/image52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5.png"  /><Relationship Id="rId3" Type="http://schemas.openxmlformats.org/officeDocument/2006/relationships/image" Target="../media/image52.png"  /><Relationship Id="rId4" Type="http://schemas.openxmlformats.org/officeDocument/2006/relationships/image" Target="../media/image188.png"  /><Relationship Id="rId5" Type="http://schemas.openxmlformats.org/officeDocument/2006/relationships/image" Target="../media/image189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0.png"  /><Relationship Id="rId3" Type="http://schemas.openxmlformats.org/officeDocument/2006/relationships/image" Target="../media/image191.png"  /><Relationship Id="rId4" Type="http://schemas.openxmlformats.org/officeDocument/2006/relationships/image" Target="../media/image189.png"  /><Relationship Id="rId5" Type="http://schemas.openxmlformats.org/officeDocument/2006/relationships/image" Target="../media/image160.png"  /><Relationship Id="rId6" Type="http://schemas.openxmlformats.org/officeDocument/2006/relationships/image" Target="../media/image52.png"  /><Relationship Id="rId7" Type="http://schemas.openxmlformats.org/officeDocument/2006/relationships/image" Target="../media/image181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9.png"  /><Relationship Id="rId3" Type="http://schemas.openxmlformats.org/officeDocument/2006/relationships/image" Target="../media/image192.png"  /><Relationship Id="rId4" Type="http://schemas.openxmlformats.org/officeDocument/2006/relationships/image" Target="../media/image52.png"  /><Relationship Id="rId5" Type="http://schemas.openxmlformats.org/officeDocument/2006/relationships/image" Target="../media/image19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4.png"  /><Relationship Id="rId3" Type="http://schemas.openxmlformats.org/officeDocument/2006/relationships/image" Target="../media/image189.png"  /><Relationship Id="rId4" Type="http://schemas.openxmlformats.org/officeDocument/2006/relationships/image" Target="../media/image52.png"  /><Relationship Id="rId5" Type="http://schemas.openxmlformats.org/officeDocument/2006/relationships/image" Target="../media/image195.png"  /><Relationship Id="rId6" Type="http://schemas.openxmlformats.org/officeDocument/2006/relationships/image" Target="../media/image196.png"  /><Relationship Id="rId7" Type="http://schemas.openxmlformats.org/officeDocument/2006/relationships/image" Target="../media/image197.jpeg"  /><Relationship Id="rId8" Type="http://schemas.openxmlformats.org/officeDocument/2006/relationships/image" Target="../media/image198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9.png"  /><Relationship Id="rId3" Type="http://schemas.openxmlformats.org/officeDocument/2006/relationships/image" Target="../media/image52.png"  /><Relationship Id="rId4" Type="http://schemas.openxmlformats.org/officeDocument/2006/relationships/image" Target="../media/image199.png"  /><Relationship Id="rId5" Type="http://schemas.openxmlformats.org/officeDocument/2006/relationships/image" Target="../media/image198.jpeg"  /><Relationship Id="rId6" Type="http://schemas.openxmlformats.org/officeDocument/2006/relationships/image" Target="../media/image200.jpeg"  /><Relationship Id="rId7" Type="http://schemas.openxmlformats.org/officeDocument/2006/relationships/image" Target="../media/image195.png"  /><Relationship Id="rId8" Type="http://schemas.openxmlformats.org/officeDocument/2006/relationships/image" Target="../media/image19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1.png"  /><Relationship Id="rId3" Type="http://schemas.openxmlformats.org/officeDocument/2006/relationships/image" Target="../media/image175.png"  /><Relationship Id="rId4" Type="http://schemas.openxmlformats.org/officeDocument/2006/relationships/image" Target="../media/image52.png"  /><Relationship Id="rId5" Type="http://schemas.openxmlformats.org/officeDocument/2006/relationships/image" Target="../media/image202.png"  /><Relationship Id="rId6" Type="http://schemas.openxmlformats.org/officeDocument/2006/relationships/image" Target="../media/image203.png"  /><Relationship Id="rId7" Type="http://schemas.openxmlformats.org/officeDocument/2006/relationships/image" Target="../media/image20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8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5.png"  /><Relationship Id="rId3" Type="http://schemas.openxmlformats.org/officeDocument/2006/relationships/image" Target="../media/image175.png"  /><Relationship Id="rId4" Type="http://schemas.openxmlformats.org/officeDocument/2006/relationships/image" Target="../media/image52.png"  /><Relationship Id="rId5" Type="http://schemas.openxmlformats.org/officeDocument/2006/relationships/image" Target="../media/image206.png"  /><Relationship Id="rId6" Type="http://schemas.openxmlformats.org/officeDocument/2006/relationships/image" Target="../media/image207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5.png"  /><Relationship Id="rId3" Type="http://schemas.openxmlformats.org/officeDocument/2006/relationships/image" Target="../media/image52.png"  /><Relationship Id="rId4" Type="http://schemas.openxmlformats.org/officeDocument/2006/relationships/image" Target="../media/image208.png"  /><Relationship Id="rId5" Type="http://schemas.openxmlformats.org/officeDocument/2006/relationships/image" Target="../media/image209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0.png"  /><Relationship Id="rId3" Type="http://schemas.openxmlformats.org/officeDocument/2006/relationships/image" Target="../media/image209.png"  /><Relationship Id="rId4" Type="http://schemas.openxmlformats.org/officeDocument/2006/relationships/image" Target="../media/image52.png"  /><Relationship Id="rId5" Type="http://schemas.openxmlformats.org/officeDocument/2006/relationships/image" Target="../media/image181.png"  /><Relationship Id="rId6" Type="http://schemas.openxmlformats.org/officeDocument/2006/relationships/image" Target="../media/image211.png"  /><Relationship Id="rId7" Type="http://schemas.openxmlformats.org/officeDocument/2006/relationships/image" Target="../media/image212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9.png"  /><Relationship Id="rId3" Type="http://schemas.openxmlformats.org/officeDocument/2006/relationships/image" Target="../media/image52.png"  /><Relationship Id="rId4" Type="http://schemas.openxmlformats.org/officeDocument/2006/relationships/image" Target="../media/image213.png"  /><Relationship Id="rId5" Type="http://schemas.openxmlformats.org/officeDocument/2006/relationships/image" Target="../media/image214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꺾인 연결선 4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368960" y="4680743"/>
            <a:ext cx="3580482" cy="19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&lt;3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</a:t>
            </a:r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&gt;</a:t>
            </a:r>
          </a:p>
          <a:p>
            <a:pPr algn="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김윤찬</a:t>
            </a:r>
          </a:p>
          <a:p>
            <a:pPr algn="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유지형</a:t>
            </a:r>
          </a:p>
          <a:p>
            <a:pPr algn="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정민제</a:t>
            </a:r>
          </a:p>
          <a:p>
            <a:pPr algn="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조연우</a:t>
            </a:r>
          </a:p>
          <a:p>
            <a:pPr algn="r">
              <a:defRPr/>
            </a:pP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조현우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96960" y="231354"/>
            <a:ext cx="1415667" cy="141566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154970" y="2569519"/>
            <a:ext cx="8220230" cy="1463863"/>
            <a:chOff x="2154970" y="2569519"/>
            <a:chExt cx="8220230" cy="1463863"/>
          </a:xfrm>
        </p:grpSpPr>
        <p:grpSp>
          <p:nvGrpSpPr>
            <p:cNvPr id="12" name="그룹 11"/>
            <p:cNvGrpSpPr/>
            <p:nvPr/>
          </p:nvGrpSpPr>
          <p:grpSpPr>
            <a:xfrm>
              <a:off x="2154970" y="2620046"/>
              <a:ext cx="7264452" cy="1413336"/>
              <a:chOff x="2154970" y="2620046"/>
              <a:chExt cx="7264452" cy="141333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54970" y="2620046"/>
                <a:ext cx="1413336" cy="1413336"/>
              </a:xfrm>
              <a:prstGeom prst="rect">
                <a:avLst/>
              </a:prstGeom>
            </p:spPr>
          </p:pic>
          <p:grpSp>
            <p:nvGrpSpPr>
              <p:cNvPr id="15" name="그룹 14"/>
              <p:cNvGrpSpPr/>
              <p:nvPr/>
            </p:nvGrpSpPr>
            <p:grpSpPr>
              <a:xfrm>
                <a:off x="3804685" y="2908073"/>
                <a:ext cx="5614737" cy="594911"/>
                <a:chOff x="3857063" y="2825826"/>
                <a:chExt cx="5614737" cy="594911"/>
              </a:xfrm>
            </p:grpSpPr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3857063" y="2825826"/>
                  <a:ext cx="5614737" cy="59491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857063" y="2888238"/>
                  <a:ext cx="5614737" cy="4470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400" b="1">
                      <a:effectLst>
                        <a:outerShdw blurRad="38100" dist="38100" dir="2700000" algn="tl">
                          <a:srgbClr val="000000">
                            <a:alpha val="43140"/>
                          </a:srgbClr>
                        </a:outerShdw>
                      </a:effectLst>
                      <a:latin typeface="+mj-lt"/>
                    </a:rPr>
                    <a:t>대학교 포털시스템</a:t>
                  </a:r>
                </a:p>
              </p:txBody>
            </p:sp>
          </p:grpSp>
        </p:grpSp>
        <p:sp>
          <p:nvSpPr>
            <p:cNvPr id="13" name="TextBox 12"/>
            <p:cNvSpPr txBox="1"/>
            <p:nvPr/>
          </p:nvSpPr>
          <p:spPr>
            <a:xfrm>
              <a:off x="3804684" y="2569519"/>
              <a:ext cx="6570516" cy="333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KG</a:t>
              </a:r>
              <a:r>
                <a:rPr lang="ko-KR" altLang="en-US" sz="1600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1600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IT BANK ‘</a:t>
              </a:r>
              <a:r>
                <a:rPr lang="ko-KR" altLang="en-US" sz="1600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마이크로 서비스 기반 프론트앤드 웹 개발자 양성</a:t>
              </a:r>
              <a:r>
                <a:rPr lang="en-US" altLang="ko-KR" sz="1600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’</a:t>
              </a:r>
              <a:endParaRPr lang="en-US" altLang="ko-KR" sz="16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역할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50920"/>
              </p:ext>
            </p:extLst>
          </p:nvPr>
        </p:nvGraphicFramePr>
        <p:xfrm>
          <a:off x="535214" y="1740201"/>
          <a:ext cx="11261240" cy="202691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5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2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6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/>
                        <a:t>김윤찬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dirty="0" smtClean="0"/>
                        <a:t>유지형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dirty="0" err="1" smtClean="0"/>
                        <a:t>정민제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dirty="0" smtClean="0"/>
                        <a:t>조연우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 dirty="0" smtClean="0"/>
                        <a:t>조현우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6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 smtClean="0"/>
                        <a:t>게시판 구현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교직원</a:t>
                      </a:r>
                      <a:r>
                        <a:rPr lang="en-US" altLang="ko-KR" sz="1600" dirty="0" smtClean="0"/>
                        <a:t>’ </a:t>
                      </a:r>
                      <a:r>
                        <a:rPr lang="ko-KR" altLang="en-US" sz="1600" dirty="0" smtClean="0"/>
                        <a:t>기능 구현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교수</a:t>
                      </a:r>
                      <a:r>
                        <a:rPr lang="en-US" altLang="ko-KR" sz="1600" dirty="0" smtClean="0"/>
                        <a:t>’ </a:t>
                      </a:r>
                      <a:r>
                        <a:rPr lang="ko-KR" altLang="en-US" sz="1600" dirty="0" smtClean="0"/>
                        <a:t>기능 구현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로그인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 smtClean="0"/>
                        <a:t>‘</a:t>
                      </a:r>
                      <a:r>
                        <a:rPr lang="ko-KR" altLang="en-US" sz="1600" dirty="0" smtClean="0"/>
                        <a:t>학생</a:t>
                      </a:r>
                      <a:r>
                        <a:rPr lang="en-US" altLang="ko-KR" sz="1600" dirty="0" smtClean="0"/>
                        <a:t>’ </a:t>
                      </a:r>
                      <a:r>
                        <a:rPr lang="ko-KR" altLang="en-US" sz="1600" dirty="0" smtClean="0"/>
                        <a:t>기능 구현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6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 smtClean="0"/>
                        <a:t>Bootstrap </a:t>
                      </a:r>
                      <a:r>
                        <a:rPr lang="ko-KR" altLang="en-US" sz="1600" dirty="0" smtClean="0"/>
                        <a:t>코드 배포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 smtClean="0"/>
                        <a:t>PPT </a:t>
                      </a:r>
                      <a:r>
                        <a:rPr lang="ko-KR" altLang="en-US" sz="1600" dirty="0" smtClean="0"/>
                        <a:t>제작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327" y="4760740"/>
            <a:ext cx="1494544" cy="149454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75571" y="802881"/>
            <a:ext cx="9433931" cy="3679903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꺾인 연결선 3"/>
          <p:cNvCxnSpPr>
            <a:endCxn id="3" idx="1"/>
          </p:cNvCxnSpPr>
          <p:nvPr/>
        </p:nvCxnSpPr>
        <p:spPr>
          <a:xfrm rot="5400000" flipH="1" flipV="1">
            <a:off x="697364" y="2982535"/>
            <a:ext cx="2117908" cy="1438505"/>
          </a:xfrm>
          <a:prstGeom prst="bentConnector2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78286" y="2288889"/>
            <a:ext cx="37956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DB, Logic</a:t>
            </a:r>
          </a:p>
        </p:txBody>
      </p:sp>
      <p:grpSp>
        <p:nvGrpSpPr>
          <p:cNvPr id="11" name="그룹 4"/>
          <p:cNvGrpSpPr/>
          <p:nvPr/>
        </p:nvGrpSpPr>
        <p:grpSpPr>
          <a:xfrm>
            <a:off x="3699805" y="492003"/>
            <a:ext cx="6985462" cy="683814"/>
            <a:chOff x="583126" y="501800"/>
            <a:chExt cx="6985462" cy="683814"/>
          </a:xfrm>
        </p:grpSpPr>
        <p:grpSp>
          <p:nvGrpSpPr>
            <p:cNvPr id="12" name="그룹 5"/>
            <p:cNvGrpSpPr/>
            <p:nvPr/>
          </p:nvGrpSpPr>
          <p:grpSpPr>
            <a:xfrm>
              <a:off x="1458091" y="546251"/>
              <a:ext cx="6110496" cy="594911"/>
              <a:chOff x="3804684" y="2908073"/>
              <a:chExt cx="5614737" cy="594911"/>
            </a:xfrm>
          </p:grpSpPr>
          <p:sp>
            <p:nvSpPr>
              <p:cNvPr id="13" name="모서리가 둥근 직사각형 7"/>
              <p:cNvSpPr/>
              <p:nvPr/>
            </p:nvSpPr>
            <p:spPr>
              <a:xfrm>
                <a:off x="3804685" y="2908073"/>
                <a:ext cx="5614737" cy="594911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8"/>
              <p:cNvSpPr txBox="1"/>
              <p:nvPr/>
            </p:nvSpPr>
            <p:spPr>
              <a:xfrm>
                <a:off x="3804684" y="2970485"/>
                <a:ext cx="5614736" cy="44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b="1"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프로그램 로직</a:t>
                </a:r>
              </a:p>
            </p:txBody>
          </p:sp>
        </p:grpSp>
        <p:pic>
          <p:nvPicPr>
            <p:cNvPr id="15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3126" y="501800"/>
              <a:ext cx="683814" cy="6838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_DB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MEMBER_INFO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436" y="1539874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</a:t>
            </a:r>
            <a:r>
              <a:rPr lang="en-US" altLang="ko-KR" sz="2000" b="1" dirty="0"/>
              <a:t>DB]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533719" y="1939984"/>
            <a:ext cx="10463833" cy="4321715"/>
            <a:chOff x="533719" y="1939984"/>
            <a:chExt cx="10463833" cy="432171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/>
            <a:srcRect t="39930" b="56935"/>
            <a:stretch/>
          </p:blipFill>
          <p:spPr>
            <a:xfrm>
              <a:off x="550891" y="4623565"/>
              <a:ext cx="8723079" cy="27432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rcRect t="82722" b="13953"/>
            <a:stretch/>
          </p:blipFill>
          <p:spPr>
            <a:xfrm>
              <a:off x="533720" y="5970754"/>
              <a:ext cx="8723079" cy="29094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rcRect t="70582" b="23148"/>
            <a:stretch/>
          </p:blipFill>
          <p:spPr>
            <a:xfrm>
              <a:off x="533719" y="5447053"/>
              <a:ext cx="8723079" cy="5486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256800" y="2159206"/>
              <a:ext cx="1740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Primary Key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t="52212" b="41771"/>
            <a:stretch/>
          </p:blipFill>
          <p:spPr>
            <a:xfrm>
              <a:off x="550296" y="4898181"/>
              <a:ext cx="8724270" cy="5419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69254"/>
            <a:stretch/>
          </p:blipFill>
          <p:spPr>
            <a:xfrm>
              <a:off x="533721" y="1939984"/>
              <a:ext cx="8723079" cy="269020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33721" y="2203358"/>
              <a:ext cx="8723079" cy="230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3721" y="2463057"/>
              <a:ext cx="8723079" cy="2948653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56800" y="3937383"/>
              <a:ext cx="1740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기본 정보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33720" y="5454301"/>
              <a:ext cx="8723079" cy="8073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56800" y="5721373"/>
              <a:ext cx="1740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7030A0"/>
                  </a:solidFill>
                </a:rPr>
                <a:t>로그인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_DB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MEMBER_INFO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436" y="1539874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</a:t>
            </a:r>
            <a:r>
              <a:rPr lang="en-US" altLang="ko-KR" sz="2000" b="1" dirty="0"/>
              <a:t>DB]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31310" y="1960182"/>
            <a:ext cx="10466242" cy="4578701"/>
            <a:chOff x="531310" y="1960182"/>
            <a:chExt cx="10466242" cy="457870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/>
            <a:srcRect t="58095" b="38567"/>
            <a:stretch/>
          </p:blipFill>
          <p:spPr>
            <a:xfrm>
              <a:off x="532527" y="5419895"/>
              <a:ext cx="8723079" cy="2921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rcRect t="94916" b="1746"/>
            <a:stretch/>
          </p:blipFill>
          <p:spPr>
            <a:xfrm>
              <a:off x="532528" y="5965296"/>
              <a:ext cx="8723079" cy="2921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/>
            <a:srcRect t="79655" b="16861"/>
            <a:stretch/>
          </p:blipFill>
          <p:spPr>
            <a:xfrm>
              <a:off x="532527" y="5701489"/>
              <a:ext cx="8723079" cy="30480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/>
            <a:srcRect l="-95" t="30651" r="95" b="66119"/>
            <a:stretch/>
          </p:blipFill>
          <p:spPr>
            <a:xfrm>
              <a:off x="532527" y="6257397"/>
              <a:ext cx="8723079" cy="24817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rcRect t="85764" b="4926"/>
            <a:stretch/>
          </p:blipFill>
          <p:spPr>
            <a:xfrm>
              <a:off x="532529" y="4660324"/>
              <a:ext cx="8723079" cy="81464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61200" b="29305"/>
            <a:stretch/>
          </p:blipFill>
          <p:spPr>
            <a:xfrm>
              <a:off x="532530" y="3579699"/>
              <a:ext cx="8724270" cy="85513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rcRect t="76589" b="20015"/>
            <a:stretch/>
          </p:blipFill>
          <p:spPr>
            <a:xfrm>
              <a:off x="532527" y="4404177"/>
              <a:ext cx="8723079" cy="297194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t="33649" b="59820"/>
            <a:stretch/>
          </p:blipFill>
          <p:spPr>
            <a:xfrm>
              <a:off x="532529" y="2222541"/>
              <a:ext cx="8725488" cy="5715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b="96988"/>
            <a:stretch/>
          </p:blipFill>
          <p:spPr>
            <a:xfrm>
              <a:off x="532529" y="1960182"/>
              <a:ext cx="8724270" cy="2712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56800" y="3801715"/>
              <a:ext cx="1740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CC9900"/>
                  </a:solidFill>
                </a:rPr>
                <a:t>학생</a:t>
              </a:r>
              <a:endParaRPr lang="ko-KR" altLang="en-US" sz="1400" b="1" dirty="0">
                <a:solidFill>
                  <a:srgbClr val="CC9900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t="43001" b="47872"/>
            <a:stretch/>
          </p:blipFill>
          <p:spPr>
            <a:xfrm>
              <a:off x="532529" y="2785108"/>
              <a:ext cx="8723079" cy="798333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533721" y="2231473"/>
              <a:ext cx="8723079" cy="3216715"/>
            </a:xfrm>
            <a:prstGeom prst="rect">
              <a:avLst/>
            </a:prstGeom>
            <a:noFill/>
            <a:ln w="28575">
              <a:solidFill>
                <a:srgbClr val="CC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31310" y="5465433"/>
              <a:ext cx="8723079" cy="776739"/>
            </a:xfrm>
            <a:prstGeom prst="rect">
              <a:avLst/>
            </a:prstGeom>
            <a:noFill/>
            <a:ln w="28575"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54389" y="5640274"/>
              <a:ext cx="1740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CC0099"/>
                  </a:solidFill>
                </a:rPr>
                <a:t>교수</a:t>
              </a:r>
              <a:endParaRPr lang="ko-KR" altLang="en-US" sz="1400" b="1" dirty="0">
                <a:solidFill>
                  <a:srgbClr val="CC0099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256800" y="6231106"/>
              <a:ext cx="17407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학생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교수 공통</a:t>
              </a:r>
              <a:endParaRPr lang="ko-KR" altLang="en-US" sz="1400" b="1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33721" y="6266945"/>
              <a:ext cx="8723079" cy="230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7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436" y="1539874"/>
            <a:ext cx="6782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/>
              <a:t>[</a:t>
            </a:r>
            <a:r>
              <a:rPr lang="ko-KR" altLang="en-US" sz="2000" b="1"/>
              <a:t>게시판 공지 게시글 </a:t>
            </a:r>
            <a:r>
              <a:rPr lang="en-US" altLang="ko-KR" sz="2000" b="1"/>
              <a:t>DB_NOTICES, ACADEMIC, PORTAL]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311" y="1923359"/>
            <a:ext cx="8725489" cy="24494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256800" y="2159206"/>
            <a:ext cx="1740752" cy="29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Primary Key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3721" y="2203358"/>
            <a:ext cx="8723079" cy="230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56800" y="2422580"/>
            <a:ext cx="174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제목</a:t>
            </a:r>
            <a:endParaRPr lang="en-US" altLang="ko-KR" sz="1400" b="1"/>
          </a:p>
        </p:txBody>
      </p:sp>
      <p:sp>
        <p:nvSpPr>
          <p:cNvPr id="36" name="TextBox 35"/>
          <p:cNvSpPr txBox="1"/>
          <p:nvPr/>
        </p:nvSpPr>
        <p:spPr>
          <a:xfrm>
            <a:off x="9256800" y="2697105"/>
            <a:ext cx="1740752" cy="29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내용</a:t>
            </a:r>
            <a:endParaRPr lang="en-US" altLang="ko-KR" sz="1400" b="1"/>
          </a:p>
        </p:txBody>
      </p:sp>
      <p:sp>
        <p:nvSpPr>
          <p:cNvPr id="37" name="TextBox 36"/>
          <p:cNvSpPr txBox="1"/>
          <p:nvPr/>
        </p:nvSpPr>
        <p:spPr>
          <a:xfrm>
            <a:off x="9256800" y="2989406"/>
            <a:ext cx="1740752" cy="29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작성일</a:t>
            </a:r>
            <a:endParaRPr lang="en-US" altLang="ko-KR" sz="1400" b="1"/>
          </a:p>
        </p:txBody>
      </p:sp>
      <p:sp>
        <p:nvSpPr>
          <p:cNvPr id="38" name="TextBox 37"/>
          <p:cNvSpPr txBox="1"/>
          <p:nvPr/>
        </p:nvSpPr>
        <p:spPr>
          <a:xfrm>
            <a:off x="9256800" y="3266848"/>
            <a:ext cx="1740752" cy="29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조회수</a:t>
            </a:r>
            <a:endParaRPr lang="en-US" altLang="ko-KR" sz="1400" b="1"/>
          </a:p>
        </p:txBody>
      </p:sp>
      <p:sp>
        <p:nvSpPr>
          <p:cNvPr id="43" name="TextBox 42"/>
          <p:cNvSpPr txBox="1"/>
          <p:nvPr/>
        </p:nvSpPr>
        <p:spPr>
          <a:xfrm>
            <a:off x="9256800" y="3531293"/>
            <a:ext cx="1740752" cy="29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작성자</a:t>
            </a:r>
            <a:endParaRPr lang="en-US" altLang="ko-KR" sz="1400" b="1"/>
          </a:p>
        </p:txBody>
      </p:sp>
      <p:sp>
        <p:nvSpPr>
          <p:cNvPr id="50" name="TextBox 49"/>
          <p:cNvSpPr txBox="1"/>
          <p:nvPr/>
        </p:nvSpPr>
        <p:spPr>
          <a:xfrm>
            <a:off x="9256800" y="3812417"/>
            <a:ext cx="174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파일 이름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56800" y="4089806"/>
            <a:ext cx="174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작성자 </a:t>
            </a:r>
            <a:r>
              <a:rPr lang="en-US" altLang="ko-KR" sz="1400" b="1"/>
              <a:t>ID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1310" y="4870242"/>
            <a:ext cx="8725489" cy="166517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52436" y="4506403"/>
            <a:ext cx="6525578" cy="387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/>
              <a:t>[</a:t>
            </a:r>
            <a:r>
              <a:rPr lang="ko-KR" altLang="en-US" sz="2000" b="1"/>
              <a:t>게시판 공지 댓글 </a:t>
            </a:r>
            <a:r>
              <a:rPr lang="en-US" altLang="ko-KR" sz="2000" b="1"/>
              <a:t>DB_NOTICES, ACADEMIC, PORTAL]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56800" y="5110163"/>
            <a:ext cx="1740752" cy="29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작성자 </a:t>
            </a:r>
            <a:r>
              <a:rPr lang="en-US" altLang="ko-KR" sz="1400" b="1"/>
              <a:t>ID</a:t>
            </a:r>
            <a:endParaRPr lang="ko-KR" altLang="en-US" sz="1400" b="1"/>
          </a:p>
        </p:txBody>
      </p:sp>
      <p:sp>
        <p:nvSpPr>
          <p:cNvPr id="54" name="직사각형 53"/>
          <p:cNvSpPr/>
          <p:nvPr/>
        </p:nvSpPr>
        <p:spPr>
          <a:xfrm>
            <a:off x="533721" y="5952348"/>
            <a:ext cx="8723079" cy="2303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9256800" y="5373537"/>
            <a:ext cx="1740752" cy="291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내용</a:t>
            </a:r>
            <a:endParaRPr lang="en-US" altLang="ko-KR" sz="1400" b="1"/>
          </a:p>
        </p:txBody>
      </p:sp>
      <p:sp>
        <p:nvSpPr>
          <p:cNvPr id="56" name="TextBox 55"/>
          <p:cNvSpPr txBox="1"/>
          <p:nvPr/>
        </p:nvSpPr>
        <p:spPr>
          <a:xfrm>
            <a:off x="9256800" y="5648062"/>
            <a:ext cx="1740752" cy="29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인덴트</a:t>
            </a:r>
            <a:endParaRPr lang="en-US" altLang="ko-KR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256800" y="5923737"/>
            <a:ext cx="1740752" cy="29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70C0"/>
                </a:solidFill>
              </a:rPr>
              <a:t>Foreign Key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256800" y="6217805"/>
            <a:ext cx="1740752" cy="2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작성일</a:t>
            </a:r>
            <a:endParaRPr lang="en-US" altLang="ko-KR" sz="1400" b="1"/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10415661" y="2313095"/>
            <a:ext cx="12700" cy="3764531"/>
          </a:xfrm>
          <a:prstGeom prst="bentConnector3">
            <a:avLst>
              <a:gd name="adj1" fmla="val 7298181"/>
            </a:avLst>
          </a:prstGeom>
          <a:ln w="28575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321624" y="4041471"/>
            <a:ext cx="548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008080"/>
                </a:solidFill>
              </a:rPr>
              <a:t>참조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로직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_DB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 BOARD, REPLY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0" y="1939984"/>
            <a:ext cx="5198969" cy="223499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436" y="1539874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성적 </a:t>
            </a:r>
            <a:r>
              <a:rPr lang="en-US" altLang="ko-KR" sz="2000" b="1" dirty="0" smtClean="0"/>
              <a:t>DB]</a:t>
            </a:r>
            <a:endParaRPr lang="en-US" altLang="ko-KR" sz="2000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DB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4731" y="1939984"/>
            <a:ext cx="4732932" cy="223499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75857" y="1539874"/>
            <a:ext cx="2224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[</a:t>
            </a:r>
            <a:r>
              <a:rPr lang="ko-KR" altLang="en-US" sz="2000" b="1" dirty="0"/>
              <a:t>장학 정보 </a:t>
            </a:r>
            <a:r>
              <a:rPr lang="en-US" altLang="ko-KR" sz="2000" b="1" dirty="0"/>
              <a:t>DB]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2436" y="4245814"/>
            <a:ext cx="2315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등록 정보 </a:t>
            </a:r>
            <a:r>
              <a:rPr lang="en-US" altLang="ko-KR" sz="2000" b="1" dirty="0" smtClean="0"/>
              <a:t>DB]</a:t>
            </a:r>
            <a:endParaRPr lang="en-US" altLang="ko-KR" sz="20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b="2123"/>
          <a:stretch/>
        </p:blipFill>
        <p:spPr>
          <a:xfrm>
            <a:off x="531309" y="4645922"/>
            <a:ext cx="5234577" cy="18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436" y="1539874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시간표 </a:t>
            </a:r>
            <a:r>
              <a:rPr lang="en-US" altLang="ko-KR" sz="2000" b="1" dirty="0" smtClean="0"/>
              <a:t>DB]</a:t>
            </a:r>
            <a:endParaRPr lang="en-US" altLang="ko-KR" sz="2000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DB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0" y="1960896"/>
            <a:ext cx="5121345" cy="14622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19193" y="1539874"/>
            <a:ext cx="1927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전체 과목 </a:t>
            </a:r>
            <a:r>
              <a:rPr lang="en-US" altLang="ko-KR" sz="2000" b="1" dirty="0" smtClean="0"/>
              <a:t>DB]</a:t>
            </a:r>
            <a:endParaRPr lang="en-US" altLang="ko-KR" sz="20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842"/>
          <a:stretch/>
        </p:blipFill>
        <p:spPr>
          <a:xfrm>
            <a:off x="6106027" y="1981499"/>
            <a:ext cx="5695275" cy="14468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2436" y="4154741"/>
            <a:ext cx="2420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/>
              <a:t>[</a:t>
            </a:r>
            <a:r>
              <a:rPr lang="ko-KR" altLang="en-US" sz="2000" b="1"/>
              <a:t>전공별 강의실 </a:t>
            </a:r>
            <a:r>
              <a:rPr lang="en-US" altLang="ko-KR" sz="2000" b="1"/>
              <a:t>DB]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268" y="4596364"/>
            <a:ext cx="5113387" cy="5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189" y="4849878"/>
            <a:ext cx="1962150" cy="14573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14967" y="2172429"/>
            <a:ext cx="1664436" cy="26975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5192" y="2172429"/>
            <a:ext cx="1868010" cy="8685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3440" y="2337336"/>
            <a:ext cx="2447919" cy="319875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로직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_Logic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 flipH="1">
            <a:off x="2895889" y="2736238"/>
            <a:ext cx="2009458" cy="453696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2895888" y="2955909"/>
            <a:ext cx="2067272" cy="23402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511155" y="2767829"/>
            <a:ext cx="2580024" cy="1780575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325722" y="3603895"/>
            <a:ext cx="83136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2527907" y="3603895"/>
            <a:ext cx="2612681" cy="2093703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2895889" y="2501199"/>
            <a:ext cx="2009458" cy="67875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750519" y="3189933"/>
            <a:ext cx="406571" cy="2093133"/>
            <a:chOff x="616677" y="2395740"/>
            <a:chExt cx="406571" cy="2093133"/>
          </a:xfrm>
        </p:grpSpPr>
        <p:cxnSp>
          <p:nvCxnSpPr>
            <p:cNvPr id="47" name="직선 화살표 연결선 46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624990" y="2414822"/>
              <a:ext cx="398258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742206" y="5319924"/>
            <a:ext cx="406571" cy="152400"/>
            <a:chOff x="616677" y="4336473"/>
            <a:chExt cx="406571" cy="152400"/>
          </a:xfrm>
        </p:grpSpPr>
        <p:cxnSp>
          <p:nvCxnSpPr>
            <p:cNvPr id="82" name="직선 화살표 연결선 81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26940" y="4336473"/>
              <a:ext cx="0" cy="1524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H="1">
              <a:off x="624990" y="4336473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직선 연결선 85"/>
          <p:cNvCxnSpPr/>
          <p:nvPr/>
        </p:nvCxnSpPr>
        <p:spPr>
          <a:xfrm flipH="1">
            <a:off x="325722" y="5396124"/>
            <a:ext cx="39825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29688" y="3603895"/>
            <a:ext cx="0" cy="179222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 flipV="1">
            <a:off x="6335137" y="2963087"/>
            <a:ext cx="1756042" cy="1536922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 flipH="1" flipV="1">
            <a:off x="6002628" y="2436401"/>
            <a:ext cx="727594" cy="260594"/>
            <a:chOff x="616677" y="2395740"/>
            <a:chExt cx="630581" cy="2093133"/>
          </a:xfrm>
        </p:grpSpPr>
        <p:cxnSp>
          <p:nvCxnSpPr>
            <p:cNvPr id="115" name="직선 화살표 연결선 114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flipH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/>
          <p:cNvGrpSpPr/>
          <p:nvPr/>
        </p:nvGrpSpPr>
        <p:grpSpPr>
          <a:xfrm flipH="1" flipV="1">
            <a:off x="2895888" y="4771505"/>
            <a:ext cx="450066" cy="624619"/>
            <a:chOff x="616676" y="2395740"/>
            <a:chExt cx="428003" cy="2093133"/>
          </a:xfrm>
        </p:grpSpPr>
        <p:cxnSp>
          <p:nvCxnSpPr>
            <p:cNvPr id="124" name="직선 화살표 연결선 123"/>
            <p:cNvCxnSpPr/>
            <p:nvPr/>
          </p:nvCxnSpPr>
          <p:spPr>
            <a:xfrm>
              <a:off x="616676" y="4469757"/>
              <a:ext cx="428003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H="1">
              <a:off x="624990" y="2414822"/>
              <a:ext cx="39825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/>
          <p:cNvGrpSpPr/>
          <p:nvPr/>
        </p:nvGrpSpPr>
        <p:grpSpPr>
          <a:xfrm flipH="1">
            <a:off x="2895889" y="4878864"/>
            <a:ext cx="577792" cy="140153"/>
            <a:chOff x="616677" y="2395740"/>
            <a:chExt cx="549468" cy="2093133"/>
          </a:xfrm>
        </p:grpSpPr>
        <p:cxnSp>
          <p:nvCxnSpPr>
            <p:cNvPr id="128" name="직선 화살표 연결선 127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H="1">
              <a:off x="624990" y="2414826"/>
              <a:ext cx="54115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 flipH="1">
            <a:off x="2918424" y="4938439"/>
            <a:ext cx="982193" cy="533885"/>
            <a:chOff x="616676" y="2395740"/>
            <a:chExt cx="934045" cy="2093133"/>
          </a:xfrm>
        </p:grpSpPr>
        <p:cxnSp>
          <p:nvCxnSpPr>
            <p:cNvPr id="134" name="직선 화살표 연결선 133"/>
            <p:cNvCxnSpPr/>
            <p:nvPr/>
          </p:nvCxnSpPr>
          <p:spPr>
            <a:xfrm>
              <a:off x="616676" y="4469756"/>
              <a:ext cx="934045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>
              <a:off x="624990" y="2414822"/>
              <a:ext cx="39825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85340" y="3817892"/>
            <a:ext cx="1943100" cy="361950"/>
          </a:xfrm>
          <a:prstGeom prst="rect">
            <a:avLst/>
          </a:prstGeom>
        </p:spPr>
      </p:pic>
      <p:cxnSp>
        <p:nvCxnSpPr>
          <p:cNvPr id="140" name="직선 화살표 연결선 139"/>
          <p:cNvCxnSpPr/>
          <p:nvPr/>
        </p:nvCxnSpPr>
        <p:spPr>
          <a:xfrm>
            <a:off x="2890443" y="3254991"/>
            <a:ext cx="1836916" cy="849462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94991" y="1851254"/>
            <a:ext cx="1629985" cy="4680155"/>
          </a:xfrm>
          <a:prstGeom prst="rect">
            <a:avLst/>
          </a:prstGeom>
        </p:spPr>
      </p:pic>
      <p:cxnSp>
        <p:nvCxnSpPr>
          <p:cNvPr id="144" name="직선 화살표 연결선 143"/>
          <p:cNvCxnSpPr/>
          <p:nvPr/>
        </p:nvCxnSpPr>
        <p:spPr>
          <a:xfrm flipV="1">
            <a:off x="6443202" y="2234404"/>
            <a:ext cx="4055773" cy="185883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 flipV="1">
            <a:off x="6443202" y="3102969"/>
            <a:ext cx="4055773" cy="997443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6422860" y="4100412"/>
            <a:ext cx="4076115" cy="461572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>
            <a:off x="6460712" y="4106834"/>
            <a:ext cx="4100319" cy="1200575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10519317" y="2137704"/>
            <a:ext cx="1251423" cy="298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10519316" y="2878232"/>
            <a:ext cx="1251423" cy="46348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10519316" y="4473079"/>
            <a:ext cx="1251423" cy="14879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10519316" y="5197416"/>
            <a:ext cx="1251423" cy="29869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8" y="1477888"/>
            <a:ext cx="1981377" cy="50602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99" y="3023442"/>
            <a:ext cx="1742297" cy="35392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399" y="1502482"/>
            <a:ext cx="1685925" cy="12477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497" y="4143377"/>
            <a:ext cx="1790700" cy="2390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144" y="1066707"/>
            <a:ext cx="1628775" cy="25812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044" y="4143377"/>
            <a:ext cx="1533525" cy="24193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_Logic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56" name="직선 화살표 연결선 55"/>
          <p:cNvCxnSpPr>
            <a:endCxn id="18" idx="1"/>
          </p:cNvCxnSpPr>
          <p:nvPr/>
        </p:nvCxnSpPr>
        <p:spPr>
          <a:xfrm>
            <a:off x="6332324" y="1953491"/>
            <a:ext cx="2224820" cy="403854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9" idx="1"/>
          </p:cNvCxnSpPr>
          <p:nvPr/>
        </p:nvCxnSpPr>
        <p:spPr>
          <a:xfrm>
            <a:off x="6332324" y="1953491"/>
            <a:ext cx="1153720" cy="3399561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endCxn id="17" idx="1"/>
          </p:cNvCxnSpPr>
          <p:nvPr/>
        </p:nvCxnSpPr>
        <p:spPr>
          <a:xfrm>
            <a:off x="6332324" y="1953491"/>
            <a:ext cx="3458173" cy="338527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40427" y="2547083"/>
            <a:ext cx="1612322" cy="2734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 flipH="1" flipV="1">
            <a:off x="5951911" y="3416354"/>
            <a:ext cx="811019" cy="107264"/>
            <a:chOff x="616677" y="2395740"/>
            <a:chExt cx="702883" cy="2093133"/>
          </a:xfrm>
        </p:grpSpPr>
        <p:cxnSp>
          <p:nvCxnSpPr>
            <p:cNvPr id="50" name="직선 화살표 연결선 49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 flipV="1">
              <a:off x="624990" y="2414824"/>
              <a:ext cx="69457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 flipH="1">
            <a:off x="5951911" y="3563875"/>
            <a:ext cx="811020" cy="270727"/>
            <a:chOff x="616676" y="2395740"/>
            <a:chExt cx="702884" cy="2093133"/>
          </a:xfrm>
        </p:grpSpPr>
        <p:cxnSp>
          <p:nvCxnSpPr>
            <p:cNvPr id="68" name="직선 화살표 연결선 67"/>
            <p:cNvCxnSpPr/>
            <p:nvPr/>
          </p:nvCxnSpPr>
          <p:spPr>
            <a:xfrm>
              <a:off x="616676" y="4469761"/>
              <a:ext cx="59481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H="1" flipV="1">
              <a:off x="624990" y="2414824"/>
              <a:ext cx="69457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 flipH="1">
            <a:off x="6076603" y="3350447"/>
            <a:ext cx="993269" cy="319758"/>
            <a:chOff x="616676" y="2395740"/>
            <a:chExt cx="870394" cy="2249469"/>
          </a:xfrm>
        </p:grpSpPr>
        <p:cxnSp>
          <p:nvCxnSpPr>
            <p:cNvPr id="72" name="직선 화살표 연결선 71"/>
            <p:cNvCxnSpPr/>
            <p:nvPr/>
          </p:nvCxnSpPr>
          <p:spPr>
            <a:xfrm>
              <a:off x="616676" y="4645209"/>
              <a:ext cx="870394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 flipH="1" flipV="1">
            <a:off x="5794641" y="5234032"/>
            <a:ext cx="811019" cy="107264"/>
            <a:chOff x="616677" y="2395740"/>
            <a:chExt cx="702883" cy="2093133"/>
          </a:xfrm>
        </p:grpSpPr>
        <p:cxnSp>
          <p:nvCxnSpPr>
            <p:cNvPr id="76" name="직선 화살표 연결선 75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H="1" flipV="1">
              <a:off x="624990" y="2414824"/>
              <a:ext cx="69457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 flipH="1">
            <a:off x="5794641" y="5381553"/>
            <a:ext cx="811020" cy="270727"/>
            <a:chOff x="616676" y="2395740"/>
            <a:chExt cx="702884" cy="2093133"/>
          </a:xfrm>
        </p:grpSpPr>
        <p:cxnSp>
          <p:nvCxnSpPr>
            <p:cNvPr id="80" name="직선 화살표 연결선 79"/>
            <p:cNvCxnSpPr/>
            <p:nvPr/>
          </p:nvCxnSpPr>
          <p:spPr>
            <a:xfrm>
              <a:off x="616676" y="4469761"/>
              <a:ext cx="594817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 flipV="1">
              <a:off x="624990" y="2414824"/>
              <a:ext cx="69457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/>
          <p:cNvGrpSpPr/>
          <p:nvPr/>
        </p:nvGrpSpPr>
        <p:grpSpPr>
          <a:xfrm flipH="1">
            <a:off x="5919333" y="5168125"/>
            <a:ext cx="993269" cy="319758"/>
            <a:chOff x="616676" y="2395740"/>
            <a:chExt cx="870394" cy="2249469"/>
          </a:xfrm>
        </p:grpSpPr>
        <p:cxnSp>
          <p:nvCxnSpPr>
            <p:cNvPr id="84" name="직선 화살표 연결선 83"/>
            <p:cNvCxnSpPr/>
            <p:nvPr/>
          </p:nvCxnSpPr>
          <p:spPr>
            <a:xfrm>
              <a:off x="616676" y="4645209"/>
              <a:ext cx="870394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 flipH="1" flipV="1">
            <a:off x="5554246" y="4525928"/>
            <a:ext cx="811019" cy="107264"/>
            <a:chOff x="616677" y="2395740"/>
            <a:chExt cx="702883" cy="2093133"/>
          </a:xfrm>
        </p:grpSpPr>
        <p:cxnSp>
          <p:nvCxnSpPr>
            <p:cNvPr id="100" name="직선 화살표 연결선 99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H="1" flipV="1">
              <a:off x="624990" y="2414824"/>
              <a:ext cx="694570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 flipH="1">
            <a:off x="5554246" y="4673449"/>
            <a:ext cx="811020" cy="270727"/>
            <a:chOff x="616676" y="2395740"/>
            <a:chExt cx="702884" cy="2093133"/>
          </a:xfrm>
        </p:grpSpPr>
        <p:cxnSp>
          <p:nvCxnSpPr>
            <p:cNvPr id="104" name="직선 화살표 연결선 103"/>
            <p:cNvCxnSpPr/>
            <p:nvPr/>
          </p:nvCxnSpPr>
          <p:spPr>
            <a:xfrm>
              <a:off x="616676" y="4469761"/>
              <a:ext cx="59481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 flipV="1">
              <a:off x="624990" y="2414824"/>
              <a:ext cx="694570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/>
          <p:cNvGrpSpPr/>
          <p:nvPr/>
        </p:nvGrpSpPr>
        <p:grpSpPr>
          <a:xfrm flipH="1">
            <a:off x="5678938" y="4460021"/>
            <a:ext cx="993269" cy="319758"/>
            <a:chOff x="616676" y="2395740"/>
            <a:chExt cx="870394" cy="2249469"/>
          </a:xfrm>
        </p:grpSpPr>
        <p:cxnSp>
          <p:nvCxnSpPr>
            <p:cNvPr id="108" name="직선 화살표 연결선 107"/>
            <p:cNvCxnSpPr/>
            <p:nvPr/>
          </p:nvCxnSpPr>
          <p:spPr>
            <a:xfrm>
              <a:off x="616676" y="4645209"/>
              <a:ext cx="870394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>
            <a:off x="4721629" y="3670205"/>
            <a:ext cx="291027" cy="161925"/>
            <a:chOff x="4721629" y="3670205"/>
            <a:chExt cx="291027" cy="161925"/>
          </a:xfrm>
        </p:grpSpPr>
        <p:cxnSp>
          <p:nvCxnSpPr>
            <p:cNvPr id="111" name="직선 연결선 110"/>
            <p:cNvCxnSpPr/>
            <p:nvPr/>
          </p:nvCxnSpPr>
          <p:spPr>
            <a:xfrm>
              <a:off x="4721629" y="3821406"/>
              <a:ext cx="29102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4721629" y="3670205"/>
              <a:ext cx="29102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4721629" y="3672251"/>
              <a:ext cx="0" cy="1598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/>
          <p:cNvGrpSpPr/>
          <p:nvPr/>
        </p:nvGrpSpPr>
        <p:grpSpPr>
          <a:xfrm>
            <a:off x="4721629" y="4779779"/>
            <a:ext cx="291027" cy="161925"/>
            <a:chOff x="4721629" y="3670205"/>
            <a:chExt cx="291027" cy="161925"/>
          </a:xfrm>
        </p:grpSpPr>
        <p:cxnSp>
          <p:nvCxnSpPr>
            <p:cNvPr id="124" name="직선 연결선 123"/>
            <p:cNvCxnSpPr/>
            <p:nvPr/>
          </p:nvCxnSpPr>
          <p:spPr>
            <a:xfrm>
              <a:off x="4721629" y="3821406"/>
              <a:ext cx="291027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>
              <a:off x="4721629" y="3670205"/>
              <a:ext cx="291027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4721629" y="3672251"/>
              <a:ext cx="0" cy="15987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/>
          <p:cNvGrpSpPr/>
          <p:nvPr/>
        </p:nvGrpSpPr>
        <p:grpSpPr>
          <a:xfrm>
            <a:off x="4721629" y="5512547"/>
            <a:ext cx="291027" cy="161925"/>
            <a:chOff x="4721629" y="3670205"/>
            <a:chExt cx="291027" cy="161925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4721629" y="3821406"/>
              <a:ext cx="29102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4721629" y="3670205"/>
              <a:ext cx="29102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4721629" y="3672251"/>
              <a:ext cx="0" cy="15987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직사각형 130"/>
          <p:cNvSpPr/>
          <p:nvPr/>
        </p:nvSpPr>
        <p:spPr>
          <a:xfrm>
            <a:off x="640427" y="2930653"/>
            <a:ext cx="1612322" cy="27341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640427" y="3213740"/>
            <a:ext cx="1612322" cy="2734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778924" y="2884516"/>
            <a:ext cx="3225338" cy="63910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778924" y="2884516"/>
            <a:ext cx="3225338" cy="1770611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778924" y="2884516"/>
            <a:ext cx="3225338" cy="246056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640426" y="5462373"/>
            <a:ext cx="1737013" cy="2734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5" name="직사각형 134"/>
          <p:cNvSpPr/>
          <p:nvPr/>
        </p:nvSpPr>
        <p:spPr>
          <a:xfrm>
            <a:off x="640426" y="5986532"/>
            <a:ext cx="1737013" cy="27341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6" name="직사각형 135"/>
          <p:cNvSpPr/>
          <p:nvPr/>
        </p:nvSpPr>
        <p:spPr>
          <a:xfrm>
            <a:off x="640426" y="6269619"/>
            <a:ext cx="1737013" cy="2734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37" name="직선 화살표 연결선 136"/>
          <p:cNvCxnSpPr>
            <a:endCxn id="48" idx="3"/>
          </p:cNvCxnSpPr>
          <p:nvPr/>
        </p:nvCxnSpPr>
        <p:spPr>
          <a:xfrm flipH="1" flipV="1">
            <a:off x="2252749" y="2683790"/>
            <a:ext cx="2468880" cy="107312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131" idx="3"/>
          </p:cNvCxnSpPr>
          <p:nvPr/>
        </p:nvCxnSpPr>
        <p:spPr>
          <a:xfrm flipH="1" flipV="1">
            <a:off x="2252749" y="3067360"/>
            <a:ext cx="2471088" cy="1829261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endCxn id="133" idx="3"/>
          </p:cNvCxnSpPr>
          <p:nvPr/>
        </p:nvCxnSpPr>
        <p:spPr>
          <a:xfrm flipH="1" flipV="1">
            <a:off x="2252749" y="3350447"/>
            <a:ext cx="2471088" cy="2241314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/>
          <p:cNvGrpSpPr/>
          <p:nvPr/>
        </p:nvGrpSpPr>
        <p:grpSpPr>
          <a:xfrm>
            <a:off x="198606" y="3329725"/>
            <a:ext cx="441820" cy="3079388"/>
            <a:chOff x="616676" y="2395740"/>
            <a:chExt cx="637902" cy="2249469"/>
          </a:xfrm>
        </p:grpSpPr>
        <p:cxnSp>
          <p:nvCxnSpPr>
            <p:cNvPr id="150" name="직선 화살표 연결선 149"/>
            <p:cNvCxnSpPr>
              <a:endCxn id="136" idx="1"/>
            </p:cNvCxnSpPr>
            <p:nvPr/>
          </p:nvCxnSpPr>
          <p:spPr>
            <a:xfrm flipV="1">
              <a:off x="616676" y="4643173"/>
              <a:ext cx="637902" cy="2036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그룹 158"/>
          <p:cNvGrpSpPr/>
          <p:nvPr/>
        </p:nvGrpSpPr>
        <p:grpSpPr>
          <a:xfrm>
            <a:off x="321642" y="3039866"/>
            <a:ext cx="318783" cy="3079388"/>
            <a:chOff x="616676" y="2395740"/>
            <a:chExt cx="637902" cy="2249469"/>
          </a:xfrm>
        </p:grpSpPr>
        <p:cxnSp>
          <p:nvCxnSpPr>
            <p:cNvPr id="160" name="직선 화살표 연결선 159"/>
            <p:cNvCxnSpPr/>
            <p:nvPr/>
          </p:nvCxnSpPr>
          <p:spPr>
            <a:xfrm flipV="1">
              <a:off x="616676" y="4643173"/>
              <a:ext cx="637902" cy="2036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그룹 162"/>
          <p:cNvGrpSpPr/>
          <p:nvPr/>
        </p:nvGrpSpPr>
        <p:grpSpPr>
          <a:xfrm>
            <a:off x="402884" y="2653924"/>
            <a:ext cx="237542" cy="2937837"/>
            <a:chOff x="616676" y="2395740"/>
            <a:chExt cx="637902" cy="2249469"/>
          </a:xfrm>
        </p:grpSpPr>
        <p:cxnSp>
          <p:nvCxnSpPr>
            <p:cNvPr id="164" name="직선 화살표 연결선 163"/>
            <p:cNvCxnSpPr/>
            <p:nvPr/>
          </p:nvCxnSpPr>
          <p:spPr>
            <a:xfrm flipV="1">
              <a:off x="616676" y="4643173"/>
              <a:ext cx="637902" cy="203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직선 화살표 연결선 166"/>
          <p:cNvCxnSpPr/>
          <p:nvPr/>
        </p:nvCxnSpPr>
        <p:spPr>
          <a:xfrm flipV="1">
            <a:off x="2621802" y="1953492"/>
            <a:ext cx="2457274" cy="403304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그룹 169"/>
          <p:cNvGrpSpPr/>
          <p:nvPr/>
        </p:nvGrpSpPr>
        <p:grpSpPr>
          <a:xfrm flipH="1">
            <a:off x="2370761" y="5589110"/>
            <a:ext cx="251041" cy="842368"/>
            <a:chOff x="4721629" y="3670205"/>
            <a:chExt cx="291027" cy="151201"/>
          </a:xfrm>
        </p:grpSpPr>
        <p:cxnSp>
          <p:nvCxnSpPr>
            <p:cNvPr id="171" name="직선 연결선 170"/>
            <p:cNvCxnSpPr/>
            <p:nvPr/>
          </p:nvCxnSpPr>
          <p:spPr>
            <a:xfrm>
              <a:off x="4721629" y="3821406"/>
              <a:ext cx="291027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4721629" y="3670205"/>
              <a:ext cx="291027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 flipH="1">
              <a:off x="4721629" y="3670759"/>
              <a:ext cx="0" cy="14915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/>
          <p:cNvGrpSpPr/>
          <p:nvPr/>
        </p:nvGrpSpPr>
        <p:grpSpPr>
          <a:xfrm flipH="1" flipV="1">
            <a:off x="2003367" y="5837470"/>
            <a:ext cx="478235" cy="355495"/>
            <a:chOff x="616676" y="2395740"/>
            <a:chExt cx="2810506" cy="2249469"/>
          </a:xfrm>
        </p:grpSpPr>
        <p:cxnSp>
          <p:nvCxnSpPr>
            <p:cNvPr id="177" name="직선 화살표 연결선 176"/>
            <p:cNvCxnSpPr/>
            <p:nvPr/>
          </p:nvCxnSpPr>
          <p:spPr>
            <a:xfrm flipV="1">
              <a:off x="616676" y="4645209"/>
              <a:ext cx="2810506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 flipH="1" flipV="1">
              <a:off x="624990" y="2414824"/>
              <a:ext cx="622268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99" y="1062253"/>
            <a:ext cx="2038350" cy="2400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96" y="1841306"/>
            <a:ext cx="2423423" cy="32958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432" y="1517117"/>
            <a:ext cx="1866900" cy="12096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863" y="3666991"/>
            <a:ext cx="1664436" cy="2697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273" y="3546199"/>
            <a:ext cx="1962150" cy="29051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_Logic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51" name="직선 화살표 연결선 50"/>
          <p:cNvCxnSpPr/>
          <p:nvPr/>
        </p:nvCxnSpPr>
        <p:spPr>
          <a:xfrm flipV="1">
            <a:off x="2990439" y="2622207"/>
            <a:ext cx="2235321" cy="104585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3287907" y="2334387"/>
            <a:ext cx="1586975" cy="2664374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49" idx="1"/>
          </p:cNvCxnSpPr>
          <p:nvPr/>
        </p:nvCxnSpPr>
        <p:spPr>
          <a:xfrm flipV="1">
            <a:off x="6500553" y="2262403"/>
            <a:ext cx="1256246" cy="35738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 flipV="1">
            <a:off x="6212510" y="5490484"/>
            <a:ext cx="1975526" cy="535285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140542" y="2334387"/>
            <a:ext cx="406571" cy="2538356"/>
            <a:chOff x="616677" y="2395740"/>
            <a:chExt cx="406571" cy="2093133"/>
          </a:xfrm>
        </p:grpSpPr>
        <p:cxnSp>
          <p:nvCxnSpPr>
            <p:cNvPr id="34" name="직선 화살표 연결선 33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624990" y="2414822"/>
              <a:ext cx="398258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132229" y="4912925"/>
            <a:ext cx="406571" cy="152400"/>
            <a:chOff x="616677" y="4336473"/>
            <a:chExt cx="406571" cy="152400"/>
          </a:xfrm>
        </p:grpSpPr>
        <p:cxnSp>
          <p:nvCxnSpPr>
            <p:cNvPr id="38" name="직선 화살표 연결선 37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26940" y="4336473"/>
              <a:ext cx="0" cy="1524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624990" y="4336473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715745" y="2666553"/>
            <a:ext cx="831368" cy="2313157"/>
            <a:chOff x="715745" y="2666553"/>
            <a:chExt cx="831368" cy="2313157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715745" y="2666553"/>
              <a:ext cx="83136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732371" y="4979710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19711" y="2666553"/>
              <a:ext cx="0" cy="231315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/>
          <p:cNvCxnSpPr/>
          <p:nvPr/>
        </p:nvCxnSpPr>
        <p:spPr>
          <a:xfrm>
            <a:off x="6211587" y="5538630"/>
            <a:ext cx="1032317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243465" y="5137161"/>
            <a:ext cx="0" cy="120545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6265047" y="5137161"/>
            <a:ext cx="98388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6265047" y="6342507"/>
            <a:ext cx="98388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6265047" y="6184565"/>
            <a:ext cx="98388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6265047" y="5303416"/>
            <a:ext cx="98388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782525" y="5644531"/>
            <a:ext cx="391143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782525" y="5995830"/>
            <a:ext cx="391143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4793917" y="5644531"/>
            <a:ext cx="0" cy="35129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flipV="1">
            <a:off x="4475670" y="5880000"/>
            <a:ext cx="697998" cy="285546"/>
            <a:chOff x="616676" y="2395740"/>
            <a:chExt cx="689963" cy="2249469"/>
          </a:xfrm>
        </p:grpSpPr>
        <p:cxnSp>
          <p:nvCxnSpPr>
            <p:cNvPr id="81" name="직선 화살표 연결선 80"/>
            <p:cNvCxnSpPr/>
            <p:nvPr/>
          </p:nvCxnSpPr>
          <p:spPr>
            <a:xfrm flipV="1">
              <a:off x="616676" y="4645209"/>
              <a:ext cx="314584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 flipH="1" flipV="1">
              <a:off x="624990" y="2414828"/>
              <a:ext cx="681649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직사각형 90"/>
          <p:cNvSpPr/>
          <p:nvPr/>
        </p:nvSpPr>
        <p:spPr>
          <a:xfrm>
            <a:off x="7907467" y="1243702"/>
            <a:ext cx="1737013" cy="67653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7907467" y="2262403"/>
            <a:ext cx="1737013" cy="16491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907467" y="2608668"/>
            <a:ext cx="1737013" cy="66617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6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402116" y="189662"/>
            <a:ext cx="3910988" cy="6246564"/>
          </a:xfrm>
          <a:prstGeom prst="roundRect">
            <a:avLst>
              <a:gd name="adj" fmla="val 16667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18044" y="217202"/>
            <a:ext cx="7041614" cy="6246564"/>
          </a:xfrm>
          <a:prstGeom prst="roundRect">
            <a:avLst>
              <a:gd name="adj" fmla="val 16667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621354" y="2321549"/>
            <a:ext cx="1494544" cy="1982790"/>
            <a:chOff x="1505677" y="2284241"/>
            <a:chExt cx="1494544" cy="1982790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05677" y="2284241"/>
              <a:ext cx="1494544" cy="149454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608462" y="3866921"/>
              <a:ext cx="1024569" cy="389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INDEX</a:t>
              </a:r>
              <a:endParaRPr lang="ko-KR" altLang="en-US" sz="2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673203" y="1501107"/>
            <a:ext cx="4810787" cy="460961"/>
            <a:chOff x="5422046" y="1466073"/>
            <a:chExt cx="4810787" cy="46096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22046" y="1466073"/>
              <a:ext cx="460961" cy="46096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68457" y="1527276"/>
              <a:ext cx="41643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673203" y="2513829"/>
            <a:ext cx="4810787" cy="460961"/>
            <a:chOff x="5422046" y="1466073"/>
            <a:chExt cx="4810787" cy="46096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22046" y="1466073"/>
              <a:ext cx="460961" cy="46096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68457" y="1556642"/>
              <a:ext cx="4164376" cy="336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로직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673203" y="3589895"/>
            <a:ext cx="5331291" cy="460961"/>
            <a:chOff x="5422046" y="1466073"/>
            <a:chExt cx="5331291" cy="46096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22046" y="1466073"/>
              <a:ext cx="460961" cy="46096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068455" y="1527276"/>
              <a:ext cx="46848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673203" y="4663820"/>
            <a:ext cx="4810787" cy="460961"/>
            <a:chOff x="5422046" y="1466073"/>
            <a:chExt cx="4810787" cy="460961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22046" y="1466073"/>
              <a:ext cx="460961" cy="4609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068457" y="1527276"/>
              <a:ext cx="41643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프로젝트</a:t>
              </a:r>
              <a:r>
                <a:rPr lang="en-US" altLang="ko-KR" sz="16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ko-KR" altLang="en-US" sz="16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시연 영상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305" y="3010921"/>
            <a:ext cx="1809750" cy="30765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63" y="3666991"/>
            <a:ext cx="1664436" cy="26975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981" y="1900499"/>
            <a:ext cx="2618694" cy="3057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432" y="1455089"/>
            <a:ext cx="1981200" cy="11906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_Logic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Professor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51" name="직선 화살표 연결선 50"/>
          <p:cNvCxnSpPr/>
          <p:nvPr/>
        </p:nvCxnSpPr>
        <p:spPr>
          <a:xfrm flipV="1">
            <a:off x="3150524" y="2394065"/>
            <a:ext cx="2019992" cy="433543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3441469" y="2414755"/>
            <a:ext cx="1444856" cy="186197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6372225" y="5137715"/>
            <a:ext cx="1838325" cy="863035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140542" y="2394065"/>
            <a:ext cx="406571" cy="2269375"/>
            <a:chOff x="616677" y="2395740"/>
            <a:chExt cx="406571" cy="2093133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624990" y="2414822"/>
              <a:ext cx="398258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1132229" y="4724170"/>
            <a:ext cx="406571" cy="152400"/>
            <a:chOff x="616677" y="4336473"/>
            <a:chExt cx="406571" cy="152400"/>
          </a:xfrm>
        </p:grpSpPr>
        <p:cxnSp>
          <p:nvCxnSpPr>
            <p:cNvPr id="47" name="직선 화살표 연결선 46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26940" y="4336473"/>
              <a:ext cx="0" cy="1524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624990" y="4336473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715745" y="2827608"/>
            <a:ext cx="831368" cy="1964150"/>
            <a:chOff x="715745" y="2666553"/>
            <a:chExt cx="831368" cy="2313157"/>
          </a:xfrm>
        </p:grpSpPr>
        <p:cxnSp>
          <p:nvCxnSpPr>
            <p:cNvPr id="56" name="직선 화살표 연결선 55"/>
            <p:cNvCxnSpPr/>
            <p:nvPr/>
          </p:nvCxnSpPr>
          <p:spPr>
            <a:xfrm>
              <a:off x="715745" y="2666553"/>
              <a:ext cx="83136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732371" y="4979710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719711" y="2666553"/>
              <a:ext cx="0" cy="231315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연결선 75"/>
          <p:cNvCxnSpPr/>
          <p:nvPr/>
        </p:nvCxnSpPr>
        <p:spPr>
          <a:xfrm>
            <a:off x="6372225" y="5137714"/>
            <a:ext cx="883607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255832" y="4434317"/>
            <a:ext cx="0" cy="1391189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6277414" y="4434317"/>
            <a:ext cx="98388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6176356" y="5825506"/>
            <a:ext cx="1084946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6277414" y="5476875"/>
            <a:ext cx="98388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>
            <a:off x="6372225" y="4972733"/>
            <a:ext cx="8890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6277414" y="5321868"/>
            <a:ext cx="98388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 flipV="1">
            <a:off x="6176356" y="4791758"/>
            <a:ext cx="1084947" cy="861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/>
          <p:cNvGrpSpPr/>
          <p:nvPr/>
        </p:nvGrpSpPr>
        <p:grpSpPr>
          <a:xfrm>
            <a:off x="4475670" y="4434317"/>
            <a:ext cx="697998" cy="208399"/>
            <a:chOff x="616676" y="2395740"/>
            <a:chExt cx="689963" cy="2249469"/>
          </a:xfrm>
        </p:grpSpPr>
        <p:cxnSp>
          <p:nvCxnSpPr>
            <p:cNvPr id="86" name="직선 화살표 연결선 85"/>
            <p:cNvCxnSpPr/>
            <p:nvPr/>
          </p:nvCxnSpPr>
          <p:spPr>
            <a:xfrm>
              <a:off x="616676" y="4645209"/>
              <a:ext cx="686847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H="1" flipV="1">
              <a:off x="624990" y="2414828"/>
              <a:ext cx="681649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799" y="1062253"/>
            <a:ext cx="2038350" cy="2400300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7907467" y="1900498"/>
            <a:ext cx="1737013" cy="36190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7907467" y="2424704"/>
            <a:ext cx="1737013" cy="16491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7907467" y="3291830"/>
            <a:ext cx="1737013" cy="16491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95" name="직선 화살표 연결선 94"/>
          <p:cNvCxnSpPr>
            <a:endCxn id="90" idx="1"/>
          </p:cNvCxnSpPr>
          <p:nvPr/>
        </p:nvCxnSpPr>
        <p:spPr>
          <a:xfrm flipV="1">
            <a:off x="6535660" y="2262403"/>
            <a:ext cx="1221139" cy="10074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62" y="1662112"/>
            <a:ext cx="2066925" cy="4467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51" y="3666991"/>
            <a:ext cx="1664436" cy="2697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64" y="2217093"/>
            <a:ext cx="2669260" cy="28488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432" y="1455089"/>
            <a:ext cx="1714500" cy="11906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</a:t>
              </a:r>
              <a:r>
                <a:rPr lang="ko-KR" altLang="en-US" sz="2400" b="1" dirty="0" err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로직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_Logic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r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 flipV="1">
            <a:off x="6016533" y="2250574"/>
            <a:ext cx="1927317" cy="3769226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3562350" y="2217093"/>
            <a:ext cx="1682981" cy="26594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3390901" y="2122771"/>
            <a:ext cx="4207416" cy="610905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1140542" y="2733675"/>
            <a:ext cx="406571" cy="1990494"/>
            <a:chOff x="616677" y="2395740"/>
            <a:chExt cx="406571" cy="2093133"/>
          </a:xfrm>
        </p:grpSpPr>
        <p:cxnSp>
          <p:nvCxnSpPr>
            <p:cNvPr id="38" name="직선 화살표 연결선 37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26940" y="2395740"/>
              <a:ext cx="0" cy="209313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624990" y="2414822"/>
              <a:ext cx="398258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1132229" y="4791758"/>
            <a:ext cx="406571" cy="152400"/>
            <a:chOff x="616677" y="4336473"/>
            <a:chExt cx="406571" cy="152400"/>
          </a:xfrm>
        </p:grpSpPr>
        <p:cxnSp>
          <p:nvCxnSpPr>
            <p:cNvPr id="42" name="직선 화살표 연결선 41"/>
            <p:cNvCxnSpPr/>
            <p:nvPr/>
          </p:nvCxnSpPr>
          <p:spPr>
            <a:xfrm>
              <a:off x="616677" y="4469758"/>
              <a:ext cx="39825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26940" y="4336473"/>
              <a:ext cx="0" cy="1524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624990" y="4336473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715745" y="3176936"/>
            <a:ext cx="903505" cy="1661533"/>
            <a:chOff x="715745" y="2666553"/>
            <a:chExt cx="903505" cy="2313157"/>
          </a:xfrm>
        </p:grpSpPr>
        <p:cxnSp>
          <p:nvCxnSpPr>
            <p:cNvPr id="46" name="직선 화살표 연결선 45"/>
            <p:cNvCxnSpPr/>
            <p:nvPr/>
          </p:nvCxnSpPr>
          <p:spPr>
            <a:xfrm>
              <a:off x="715745" y="2666553"/>
              <a:ext cx="903505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732371" y="4979710"/>
              <a:ext cx="39825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19711" y="2666553"/>
              <a:ext cx="0" cy="231315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/>
          <p:cNvCxnSpPr/>
          <p:nvPr/>
        </p:nvCxnSpPr>
        <p:spPr>
          <a:xfrm>
            <a:off x="8970150" y="2250574"/>
            <a:ext cx="883607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9853757" y="2246605"/>
            <a:ext cx="0" cy="243081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8970150" y="2615844"/>
            <a:ext cx="8890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8774281" y="3809244"/>
            <a:ext cx="1084946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>
            <a:off x="9391650" y="4327388"/>
            <a:ext cx="4675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9039226" y="4677416"/>
            <a:ext cx="814531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8667750" y="3134156"/>
            <a:ext cx="11914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8875339" y="4506708"/>
            <a:ext cx="98389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/>
        </p:nvGrpSpPr>
        <p:grpSpPr>
          <a:xfrm flipV="1">
            <a:off x="7346739" y="2457450"/>
            <a:ext cx="620139" cy="188263"/>
            <a:chOff x="616676" y="2395740"/>
            <a:chExt cx="689963" cy="2249469"/>
          </a:xfrm>
        </p:grpSpPr>
        <p:cxnSp>
          <p:nvCxnSpPr>
            <p:cNvPr id="79" name="직선 화살표 연결선 78"/>
            <p:cNvCxnSpPr/>
            <p:nvPr/>
          </p:nvCxnSpPr>
          <p:spPr>
            <a:xfrm>
              <a:off x="616676" y="4645209"/>
              <a:ext cx="686847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H="1" flipV="1">
              <a:off x="624990" y="2414828"/>
              <a:ext cx="681649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7346739" y="3115106"/>
            <a:ext cx="620139" cy="847293"/>
            <a:chOff x="616676" y="2395740"/>
            <a:chExt cx="689963" cy="2249469"/>
          </a:xfrm>
        </p:grpSpPr>
        <p:cxnSp>
          <p:nvCxnSpPr>
            <p:cNvPr id="83" name="직선 화살표 연결선 82"/>
            <p:cNvCxnSpPr/>
            <p:nvPr/>
          </p:nvCxnSpPr>
          <p:spPr>
            <a:xfrm>
              <a:off x="616676" y="4645209"/>
              <a:ext cx="686847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H="1">
              <a:off x="626940" y="2395740"/>
              <a:ext cx="0" cy="2249469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H="1" flipV="1">
              <a:off x="624990" y="2414828"/>
              <a:ext cx="681649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/>
          <p:cNvGrpSpPr/>
          <p:nvPr/>
        </p:nvGrpSpPr>
        <p:grpSpPr>
          <a:xfrm flipV="1">
            <a:off x="7346739" y="4040610"/>
            <a:ext cx="620139" cy="286780"/>
            <a:chOff x="616676" y="2395726"/>
            <a:chExt cx="689963" cy="3958802"/>
          </a:xfrm>
        </p:grpSpPr>
        <p:cxnSp>
          <p:nvCxnSpPr>
            <p:cNvPr id="87" name="직선 화살표 연결선 86"/>
            <p:cNvCxnSpPr/>
            <p:nvPr/>
          </p:nvCxnSpPr>
          <p:spPr>
            <a:xfrm>
              <a:off x="616676" y="4645209"/>
              <a:ext cx="686847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626940" y="2395726"/>
              <a:ext cx="0" cy="395880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H="1" flipV="1">
              <a:off x="624990" y="2414828"/>
              <a:ext cx="681649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/>
            <p:nvPr/>
          </p:nvCxnSpPr>
          <p:spPr>
            <a:xfrm>
              <a:off x="616676" y="6354528"/>
              <a:ext cx="686847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20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327" y="4760740"/>
            <a:ext cx="1494544" cy="149454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75571" y="802881"/>
            <a:ext cx="9433931" cy="3679903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꺾인 연결선 3"/>
          <p:cNvCxnSpPr>
            <a:endCxn id="3" idx="1"/>
          </p:cNvCxnSpPr>
          <p:nvPr/>
        </p:nvCxnSpPr>
        <p:spPr>
          <a:xfrm rot="5400000" flipH="1" flipV="1">
            <a:off x="697364" y="2982535"/>
            <a:ext cx="2117908" cy="1438505"/>
          </a:xfrm>
          <a:prstGeom prst="bentConnector2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9"/>
          <p:cNvSpPr txBox="1"/>
          <p:nvPr/>
        </p:nvSpPr>
        <p:spPr>
          <a:xfrm>
            <a:off x="5878286" y="2288889"/>
            <a:ext cx="37956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동작 형태</a:t>
            </a:r>
          </a:p>
        </p:txBody>
      </p:sp>
      <p:grpSp>
        <p:nvGrpSpPr>
          <p:cNvPr id="12" name="그룹 4"/>
          <p:cNvGrpSpPr/>
          <p:nvPr/>
        </p:nvGrpSpPr>
        <p:grpSpPr>
          <a:xfrm>
            <a:off x="3699804" y="492003"/>
            <a:ext cx="6985462" cy="683814"/>
            <a:chOff x="583126" y="501800"/>
            <a:chExt cx="6985462" cy="683814"/>
          </a:xfrm>
        </p:grpSpPr>
        <p:grpSp>
          <p:nvGrpSpPr>
            <p:cNvPr id="13" name="그룹 5"/>
            <p:cNvGrpSpPr/>
            <p:nvPr/>
          </p:nvGrpSpPr>
          <p:grpSpPr>
            <a:xfrm>
              <a:off x="1458091" y="546251"/>
              <a:ext cx="6110497" cy="594911"/>
              <a:chOff x="3804684" y="2908073"/>
              <a:chExt cx="5614738" cy="594911"/>
            </a:xfrm>
          </p:grpSpPr>
          <p:sp>
            <p:nvSpPr>
              <p:cNvPr id="14" name="모서리가 둥근 직사각형 7"/>
              <p:cNvSpPr/>
              <p:nvPr/>
            </p:nvSpPr>
            <p:spPr>
              <a:xfrm>
                <a:off x="3804685" y="2908073"/>
                <a:ext cx="5614737" cy="594911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TextBox 8"/>
              <p:cNvSpPr txBox="1"/>
              <p:nvPr/>
            </p:nvSpPr>
            <p:spPr>
              <a:xfrm>
                <a:off x="3804684" y="2970485"/>
                <a:ext cx="5614735" cy="44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b="1"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프로그램 설명</a:t>
                </a:r>
              </a:p>
            </p:txBody>
          </p:sp>
        </p:grpSp>
        <p:pic>
          <p:nvPicPr>
            <p:cNvPr id="16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3126" y="501800"/>
              <a:ext cx="683814" cy="6838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19" y="1455089"/>
            <a:ext cx="9675331" cy="476473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14854" y="5310868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25687" y="5408022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4"/>
                </a:solidFill>
              </a:rPr>
              <a:t>④</a:t>
            </a:r>
            <a:endParaRPr lang="ko-KR" altLang="en-US" sz="1900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27043" y="5408022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11912" y="4862736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1505" y="1553513"/>
            <a:ext cx="3428000" cy="168816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0" idx="2"/>
            <a:endCxn id="6" idx="0"/>
          </p:cNvCxnSpPr>
          <p:nvPr/>
        </p:nvCxnSpPr>
        <p:spPr>
          <a:xfrm flipH="1">
            <a:off x="1335446" y="3038318"/>
            <a:ext cx="1459143" cy="95473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33290" y="1254062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학사 일정</a:t>
            </a:r>
          </a:p>
        </p:txBody>
      </p:sp>
      <p:cxnSp>
        <p:nvCxnSpPr>
          <p:cNvPr id="59" name="직선 화살표 연결선 58"/>
          <p:cNvCxnSpPr>
            <a:stCxn id="6" idx="3"/>
            <a:endCxn id="27" idx="1"/>
          </p:cNvCxnSpPr>
          <p:nvPr/>
        </p:nvCxnSpPr>
        <p:spPr>
          <a:xfrm flipV="1">
            <a:off x="1937902" y="3255958"/>
            <a:ext cx="2180038" cy="110380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68374" y="2772591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658797" y="2931795"/>
            <a:ext cx="271583" cy="106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989" y="3993054"/>
            <a:ext cx="1204913" cy="7334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17940" y="5161722"/>
            <a:ext cx="3721135" cy="1323070"/>
          </a:xfrm>
          <a:prstGeom prst="rect">
            <a:avLst/>
          </a:prstGeom>
        </p:spPr>
      </p:pic>
      <p:cxnSp>
        <p:nvCxnSpPr>
          <p:cNvPr id="36" name="직선 화살표 연결선 35"/>
          <p:cNvCxnSpPr>
            <a:stCxn id="6" idx="3"/>
            <a:endCxn id="23" idx="1"/>
          </p:cNvCxnSpPr>
          <p:nvPr/>
        </p:nvCxnSpPr>
        <p:spPr>
          <a:xfrm>
            <a:off x="1937902" y="4359767"/>
            <a:ext cx="2180038" cy="14634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23375" y="5995895"/>
            <a:ext cx="3695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학사 일정 외 다른 경로를 요청할 경우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17940" y="1553513"/>
            <a:ext cx="6285952" cy="340489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rcRect l="6460" t="12020" r="68020" b="79330"/>
          <a:stretch>
            <a:fillRect/>
          </a:stretch>
        </p:blipFill>
        <p:spPr>
          <a:xfrm>
            <a:off x="8339559" y="4607947"/>
            <a:ext cx="3824638" cy="70248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492864" y="1997216"/>
            <a:ext cx="1646679" cy="126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44" name="직선 화살표 연결선 43"/>
          <p:cNvCxnSpPr>
            <a:endCxn id="31" idx="0"/>
          </p:cNvCxnSpPr>
          <p:nvPr/>
        </p:nvCxnSpPr>
        <p:spPr>
          <a:xfrm>
            <a:off x="6139543" y="2039166"/>
            <a:ext cx="4112335" cy="25687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1" idx="0"/>
            <a:endCxn id="20" idx="3"/>
          </p:cNvCxnSpPr>
          <p:nvPr/>
        </p:nvCxnSpPr>
        <p:spPr>
          <a:xfrm flipH="1" flipV="1">
            <a:off x="3959505" y="2397594"/>
            <a:ext cx="6292373" cy="221035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23375" y="6255786"/>
            <a:ext cx="1686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smtClean="0">
                <a:solidFill>
                  <a:srgbClr val="FF0000"/>
                </a:solidFill>
              </a:rPr>
              <a:t>Interceptor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활용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34" y="2397593"/>
            <a:ext cx="6519863" cy="26371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05" y="1553513"/>
            <a:ext cx="3428000" cy="168816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68381" y="2975619"/>
            <a:ext cx="598444" cy="11048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5" name="직선 화살표 연결선 24"/>
          <p:cNvCxnSpPr>
            <a:stCxn id="24" idx="2"/>
            <a:endCxn id="5" idx="0"/>
          </p:cNvCxnSpPr>
          <p:nvPr/>
        </p:nvCxnSpPr>
        <p:spPr>
          <a:xfrm>
            <a:off x="967603" y="3086101"/>
            <a:ext cx="567606" cy="950593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81132" y="2830021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8000"/>
                </a:solidFill>
              </a:rPr>
              <a:t>②</a:t>
            </a:r>
          </a:p>
        </p:txBody>
      </p:sp>
      <p:cxnSp>
        <p:nvCxnSpPr>
          <p:cNvPr id="28" name="직선 화살표 연결선 27"/>
          <p:cNvCxnSpPr>
            <a:stCxn id="5" idx="3"/>
            <a:endCxn id="8" idx="1"/>
          </p:cNvCxnSpPr>
          <p:nvPr/>
        </p:nvCxnSpPr>
        <p:spPr>
          <a:xfrm flipV="1">
            <a:off x="2539416" y="3716184"/>
            <a:ext cx="1633618" cy="577685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20" idx="3"/>
          </p:cNvCxnSpPr>
          <p:nvPr/>
        </p:nvCxnSpPr>
        <p:spPr>
          <a:xfrm flipH="1" flipV="1">
            <a:off x="3959505" y="2397594"/>
            <a:ext cx="4623704" cy="1926372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02" y="4036694"/>
            <a:ext cx="2008414" cy="5143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117940" y="2074428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계정 찾기</a:t>
            </a:r>
            <a:endParaRPr lang="ko-KR" altLang="en-US" sz="1600" dirty="0"/>
          </a:p>
        </p:txBody>
      </p:sp>
      <p:sp>
        <p:nvSpPr>
          <p:cNvPr id="41" name="직사각형 40"/>
          <p:cNvSpPr/>
          <p:nvPr/>
        </p:nvSpPr>
        <p:spPr>
          <a:xfrm>
            <a:off x="6605949" y="4553768"/>
            <a:ext cx="735402" cy="3230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2" name="직사각형 41"/>
          <p:cNvSpPr/>
          <p:nvPr/>
        </p:nvSpPr>
        <p:spPr>
          <a:xfrm>
            <a:off x="9828994" y="4553768"/>
            <a:ext cx="735402" cy="3230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3" name="꺾인 연결선 32"/>
          <p:cNvCxnSpPr>
            <a:stCxn id="41" idx="0"/>
            <a:endCxn id="42" idx="0"/>
          </p:cNvCxnSpPr>
          <p:nvPr/>
        </p:nvCxnSpPr>
        <p:spPr>
          <a:xfrm rot="5400000" flipH="1" flipV="1">
            <a:off x="8585172" y="2942246"/>
            <a:ext cx="12700" cy="3223045"/>
          </a:xfrm>
          <a:prstGeom prst="bentConnector3">
            <a:avLst>
              <a:gd name="adj1" fmla="val 1800000"/>
            </a:avLst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0692898" y="2552007"/>
            <a:ext cx="1834382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9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0" y="2552007"/>
            <a:ext cx="531505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504" y="1844233"/>
            <a:ext cx="3499633" cy="141554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4630" y="2984108"/>
            <a:ext cx="424461" cy="20097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6494" y="1820856"/>
            <a:ext cx="4538126" cy="3023608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8" idx="2"/>
            <a:endCxn id="22" idx="0"/>
          </p:cNvCxnSpPr>
          <p:nvPr/>
        </p:nvCxnSpPr>
        <p:spPr>
          <a:xfrm>
            <a:off x="826861" y="3185080"/>
            <a:ext cx="319006" cy="97645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26494" y="5143732"/>
            <a:ext cx="3628786" cy="13400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504" y="4161530"/>
            <a:ext cx="1228725" cy="476250"/>
          </a:xfrm>
          <a:prstGeom prst="rect">
            <a:avLst/>
          </a:prstGeom>
        </p:spPr>
      </p:pic>
      <p:cxnSp>
        <p:nvCxnSpPr>
          <p:cNvPr id="45" name="직선 화살표 연결선 44"/>
          <p:cNvCxnSpPr>
            <a:stCxn id="22" idx="3"/>
            <a:endCxn id="3" idx="1"/>
          </p:cNvCxnSpPr>
          <p:nvPr/>
        </p:nvCxnSpPr>
        <p:spPr>
          <a:xfrm flipV="1">
            <a:off x="1760229" y="3332660"/>
            <a:ext cx="2566265" cy="1066995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2" idx="3"/>
            <a:endCxn id="11" idx="1"/>
          </p:cNvCxnSpPr>
          <p:nvPr/>
        </p:nvCxnSpPr>
        <p:spPr>
          <a:xfrm>
            <a:off x="1760229" y="4399655"/>
            <a:ext cx="2566265" cy="1414123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55280" y="59017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이름 또는 전화번호를 잘못 입력한 경우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34431" y="1512308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/>
              <a:t>아이디 찾기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5280" y="6163315"/>
            <a:ext cx="2914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err="1" smtClean="0">
                <a:solidFill>
                  <a:srgbClr val="FF0000"/>
                </a:solidFill>
              </a:rPr>
              <a:t>알림창의</a:t>
            </a:r>
            <a:r>
              <a:rPr lang="ko-KR" altLang="en-US" sz="1600" dirty="0" smtClean="0">
                <a:solidFill>
                  <a:srgbClr val="FF0000"/>
                </a:solidFill>
              </a:rPr>
              <a:t> 경우 모두 </a:t>
            </a:r>
            <a:r>
              <a:rPr lang="en-US" altLang="ko-KR" sz="1600" dirty="0" smtClean="0">
                <a:solidFill>
                  <a:srgbClr val="FF0000"/>
                </a:solidFill>
              </a:rPr>
              <a:t>Ajax </a:t>
            </a:r>
            <a:r>
              <a:rPr lang="ko-KR" altLang="en-US" sz="1600" dirty="0" smtClean="0">
                <a:solidFill>
                  <a:srgbClr val="FF0000"/>
                </a:solidFill>
              </a:rPr>
              <a:t>이용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0" y="2552007"/>
            <a:ext cx="531505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04" y="1844233"/>
            <a:ext cx="3499633" cy="141554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376271" y="2984108"/>
            <a:ext cx="424461" cy="20097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9" name="직선 화살표 연결선 28"/>
          <p:cNvCxnSpPr>
            <a:stCxn id="28" idx="2"/>
            <a:endCxn id="4" idx="0"/>
          </p:cNvCxnSpPr>
          <p:nvPr/>
        </p:nvCxnSpPr>
        <p:spPr>
          <a:xfrm flipH="1">
            <a:off x="1203017" y="3185080"/>
            <a:ext cx="1385485" cy="97645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6" idx="1"/>
          </p:cNvCxnSpPr>
          <p:nvPr/>
        </p:nvCxnSpPr>
        <p:spPr>
          <a:xfrm>
            <a:off x="1760229" y="4399656"/>
            <a:ext cx="2026724" cy="64632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97647" y="326877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비밀번호 찾기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04" y="4161530"/>
            <a:ext cx="1343025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953" y="3577326"/>
            <a:ext cx="4317956" cy="29373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517329" y="918855"/>
            <a:ext cx="4371975" cy="2600325"/>
            <a:chOff x="6665389" y="2848150"/>
            <a:chExt cx="4371975" cy="2600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5389" y="2848150"/>
              <a:ext cx="4371975" cy="260032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63840" y="3259780"/>
              <a:ext cx="1471353" cy="160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02104" y="3469331"/>
              <a:ext cx="1068072" cy="250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" name="직선 화살표 연결선 29"/>
          <p:cNvCxnSpPr>
            <a:stCxn id="6" idx="3"/>
            <a:endCxn id="7" idx="2"/>
          </p:cNvCxnSpPr>
          <p:nvPr/>
        </p:nvCxnSpPr>
        <p:spPr>
          <a:xfrm flipV="1">
            <a:off x="8104909" y="3519180"/>
            <a:ext cx="1598408" cy="1526802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1744" y="3987606"/>
            <a:ext cx="2181225" cy="438150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6" idx="3"/>
            <a:endCxn id="21" idx="1"/>
          </p:cNvCxnSpPr>
          <p:nvPr/>
        </p:nvCxnSpPr>
        <p:spPr>
          <a:xfrm flipV="1">
            <a:off x="8104909" y="4206681"/>
            <a:ext cx="1576835" cy="839301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22205" y="1340538"/>
            <a:ext cx="2674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이메일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임시 비밀번호 </a:t>
            </a:r>
            <a:r>
              <a:rPr lang="ko-KR" altLang="en-US" sz="1600" dirty="0" smtClean="0"/>
              <a:t>발급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9587820" y="3676404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 smtClean="0"/>
              <a:t>DB </a:t>
            </a:r>
            <a:r>
              <a:rPr lang="ko-KR" altLang="en-US" sz="1600" dirty="0" smtClean="0"/>
              <a:t>업데이트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269161" y="1602244"/>
            <a:ext cx="23155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 smtClean="0">
                <a:solidFill>
                  <a:srgbClr val="FF0000"/>
                </a:solidFill>
              </a:rPr>
              <a:t>JAVA Mail Service </a:t>
            </a:r>
            <a:r>
              <a:rPr lang="ko-KR" altLang="en-US" sz="1600" dirty="0" smtClean="0">
                <a:solidFill>
                  <a:srgbClr val="FF0000"/>
                </a:solidFill>
              </a:rPr>
              <a:t>이용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0" y="2552007"/>
            <a:ext cx="531505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04" y="1844233"/>
            <a:ext cx="3499633" cy="141554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376271" y="2984108"/>
            <a:ext cx="424461" cy="20097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9" name="직선 화살표 연결선 28"/>
          <p:cNvCxnSpPr>
            <a:stCxn id="28" idx="2"/>
            <a:endCxn id="4" idx="0"/>
          </p:cNvCxnSpPr>
          <p:nvPr/>
        </p:nvCxnSpPr>
        <p:spPr>
          <a:xfrm flipH="1">
            <a:off x="1203017" y="3185080"/>
            <a:ext cx="1385485" cy="97645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3" idx="1"/>
          </p:cNvCxnSpPr>
          <p:nvPr/>
        </p:nvCxnSpPr>
        <p:spPr>
          <a:xfrm flipV="1">
            <a:off x="1760229" y="4394892"/>
            <a:ext cx="3197013" cy="4764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04" y="4161530"/>
            <a:ext cx="1343025" cy="466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242" y="3570979"/>
            <a:ext cx="4505325" cy="16478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69742" y="3264439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아이디 또는 이메일을 잘못 입력한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48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5" y="1553513"/>
            <a:ext cx="3428000" cy="168816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96424" y="2777248"/>
            <a:ext cx="542171" cy="13220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3" name="직선 화살표 연결선 22"/>
          <p:cNvCxnSpPr>
            <a:stCxn id="22" idx="2"/>
            <a:endCxn id="4" idx="0"/>
          </p:cNvCxnSpPr>
          <p:nvPr/>
        </p:nvCxnSpPr>
        <p:spPr>
          <a:xfrm>
            <a:off x="967510" y="2909455"/>
            <a:ext cx="377487" cy="165437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2045" y="2625386"/>
            <a:ext cx="46607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rgbClr val="0000FF"/>
                </a:solidFill>
              </a:rPr>
              <a:t>③</a:t>
            </a:r>
          </a:p>
        </p:txBody>
      </p:sp>
      <p:cxnSp>
        <p:nvCxnSpPr>
          <p:cNvPr id="30" name="직선 화살표 연결선 29"/>
          <p:cNvCxnSpPr>
            <a:stCxn id="4" idx="3"/>
            <a:endCxn id="38" idx="1"/>
          </p:cNvCxnSpPr>
          <p:nvPr/>
        </p:nvCxnSpPr>
        <p:spPr>
          <a:xfrm flipV="1">
            <a:off x="2158488" y="2928387"/>
            <a:ext cx="2331445" cy="182716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05" y="4563833"/>
            <a:ext cx="1626983" cy="3834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404925" y="1606426"/>
            <a:ext cx="6582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학번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사번</a:t>
            </a:r>
            <a:r>
              <a:rPr lang="ko-KR" altLang="en-US" sz="1600" dirty="0" smtClean="0"/>
              <a:t> 저장 체크 </a:t>
            </a:r>
            <a:r>
              <a:rPr lang="en-US" altLang="ko-KR" sz="1600" dirty="0" smtClean="0"/>
              <a:t>X _ </a:t>
            </a:r>
            <a:r>
              <a:rPr lang="ko-KR" altLang="en-US" sz="1600" dirty="0" smtClean="0"/>
              <a:t>로그아웃 시 기존 로그인 화면</a:t>
            </a:r>
            <a:r>
              <a:rPr lang="en-US" altLang="ko-KR" sz="1600" dirty="0" smtClean="0"/>
              <a:t>, DB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null</a:t>
            </a:r>
            <a:r>
              <a:rPr lang="ko-KR" altLang="en-US" sz="1600" dirty="0" smtClean="0"/>
              <a:t>값</a:t>
            </a:r>
            <a:endParaRPr lang="ko-KR" altLang="en-US" sz="16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489933" y="1933167"/>
            <a:ext cx="5932842" cy="1990440"/>
            <a:chOff x="4489933" y="1933167"/>
            <a:chExt cx="5932842" cy="19904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0175" y="1960107"/>
              <a:ext cx="1752600" cy="44767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9933" y="1933167"/>
              <a:ext cx="4041811" cy="1990440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05" y="5028448"/>
            <a:ext cx="1674009" cy="436257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stCxn id="4" idx="3"/>
            <a:endCxn id="35" idx="1"/>
          </p:cNvCxnSpPr>
          <p:nvPr/>
        </p:nvCxnSpPr>
        <p:spPr>
          <a:xfrm>
            <a:off x="2158488" y="4755548"/>
            <a:ext cx="328717" cy="491029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930" y="4449752"/>
            <a:ext cx="4041813" cy="2029072"/>
          </a:xfrm>
          <a:prstGeom prst="rect">
            <a:avLst/>
          </a:prstGeom>
        </p:spPr>
      </p:pic>
      <p:cxnSp>
        <p:nvCxnSpPr>
          <p:cNvPr id="50" name="직선 화살표 연결선 49"/>
          <p:cNvCxnSpPr>
            <a:stCxn id="35" idx="3"/>
            <a:endCxn id="47" idx="1"/>
          </p:cNvCxnSpPr>
          <p:nvPr/>
        </p:nvCxnSpPr>
        <p:spPr>
          <a:xfrm>
            <a:off x="4161214" y="5246577"/>
            <a:ext cx="328716" cy="2177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175" y="4449752"/>
            <a:ext cx="1724025" cy="40957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404925" y="4132646"/>
            <a:ext cx="6939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학번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사번</a:t>
            </a:r>
            <a:r>
              <a:rPr lang="ko-KR" altLang="en-US" sz="1600" dirty="0" smtClean="0"/>
              <a:t> 저장 체크</a:t>
            </a:r>
            <a:r>
              <a:rPr lang="en-US" altLang="ko-KR" sz="1600" dirty="0" smtClean="0"/>
              <a:t> _ </a:t>
            </a:r>
            <a:r>
              <a:rPr lang="ko-KR" altLang="en-US" sz="1600" dirty="0" smtClean="0"/>
              <a:t>로그아웃 시 아이디 유지</a:t>
            </a:r>
            <a:r>
              <a:rPr lang="en-US" altLang="ko-KR" sz="1600" dirty="0" smtClean="0"/>
              <a:t>, DB</a:t>
            </a:r>
            <a:r>
              <a:rPr lang="ko-KR" altLang="en-US" sz="1600" dirty="0" smtClean="0"/>
              <a:t>에 세션 값 업데이트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728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327" y="4760740"/>
            <a:ext cx="1494544" cy="149454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75571" y="802881"/>
            <a:ext cx="9433931" cy="3679903"/>
          </a:xfrm>
          <a:prstGeom prst="roundRect">
            <a:avLst>
              <a:gd name="adj" fmla="val 16667"/>
            </a:avLst>
          </a:prstGeom>
          <a:solidFill>
            <a:srgbClr val="9BE5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꺾인 연결선 3"/>
          <p:cNvCxnSpPr>
            <a:endCxn id="3" idx="1"/>
          </p:cNvCxnSpPr>
          <p:nvPr/>
        </p:nvCxnSpPr>
        <p:spPr>
          <a:xfrm rot="5400000" flipH="1" flipV="1">
            <a:off x="697364" y="2982535"/>
            <a:ext cx="2117908" cy="1438505"/>
          </a:xfrm>
          <a:prstGeom prst="bentConnector2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699805" y="492003"/>
            <a:ext cx="6985462" cy="683814"/>
            <a:chOff x="583126" y="501800"/>
            <a:chExt cx="6985462" cy="683814"/>
          </a:xfrm>
        </p:grpSpPr>
        <p:grpSp>
          <p:nvGrpSpPr>
            <p:cNvPr id="6" name="그룹 5"/>
            <p:cNvGrpSpPr/>
            <p:nvPr/>
          </p:nvGrpSpPr>
          <p:grpSpPr>
            <a:xfrm>
              <a:off x="1458091" y="546251"/>
              <a:ext cx="6110496" cy="594911"/>
              <a:chOff x="3804684" y="2908073"/>
              <a:chExt cx="5614737" cy="594911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3804685" y="2908073"/>
                <a:ext cx="5614737" cy="594911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04684" y="2970485"/>
                <a:ext cx="5614736" cy="44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b="1"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프로그램 소개</a:t>
                </a: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3126" y="501800"/>
              <a:ext cx="683814" cy="6838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270336" y="2288889"/>
            <a:ext cx="4719366" cy="70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속성</a:t>
            </a:r>
            <a:r>
              <a:rPr lang="en-US" altLang="ko-K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기간</a:t>
            </a:r>
            <a:r>
              <a:rPr lang="en-US" altLang="ko-K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역할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5" y="1553513"/>
            <a:ext cx="3428000" cy="168816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87365" y="1268276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로그인 실패</a:t>
            </a:r>
            <a:r>
              <a:rPr lang="en-US" altLang="ko-KR" sz="1600" dirty="0"/>
              <a:t> </a:t>
            </a:r>
            <a:r>
              <a:rPr lang="ko-KR" altLang="en-US" sz="1600" dirty="0"/>
              <a:t>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374" y="1533885"/>
            <a:ext cx="3631270" cy="1788264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32" idx="2"/>
            <a:endCxn id="3" idx="0"/>
          </p:cNvCxnSpPr>
          <p:nvPr/>
        </p:nvCxnSpPr>
        <p:spPr>
          <a:xfrm flipH="1">
            <a:off x="1431525" y="3124629"/>
            <a:ext cx="855298" cy="126293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3" idx="3"/>
            <a:endCxn id="38" idx="1"/>
          </p:cNvCxnSpPr>
          <p:nvPr/>
        </p:nvCxnSpPr>
        <p:spPr>
          <a:xfrm flipV="1">
            <a:off x="1845602" y="2428017"/>
            <a:ext cx="2926772" cy="222871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45602" y="28115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40836" y="2923604"/>
            <a:ext cx="291973" cy="201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3054" t="28458"/>
          <a:stretch/>
        </p:blipFill>
        <p:spPr>
          <a:xfrm>
            <a:off x="1017447" y="4387561"/>
            <a:ext cx="828155" cy="53833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81770" y="3818473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첫 로그인 시</a:t>
            </a:r>
            <a:endParaRPr lang="ko-KR" altLang="en-US" sz="1600" dirty="0"/>
          </a:p>
        </p:txBody>
      </p:sp>
      <p:cxnSp>
        <p:nvCxnSpPr>
          <p:cNvPr id="41" name="직선 화살표 연결선 40"/>
          <p:cNvCxnSpPr>
            <a:stCxn id="3" idx="3"/>
            <a:endCxn id="34" idx="1"/>
          </p:cNvCxnSpPr>
          <p:nvPr/>
        </p:nvCxnSpPr>
        <p:spPr>
          <a:xfrm>
            <a:off x="1845602" y="4656729"/>
            <a:ext cx="1208453" cy="405805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055" y="4399129"/>
            <a:ext cx="3631270" cy="132681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031" y="3858067"/>
            <a:ext cx="5002338" cy="2501169"/>
          </a:xfrm>
          <a:prstGeom prst="rect">
            <a:avLst/>
          </a:prstGeom>
        </p:spPr>
      </p:pic>
      <p:cxnSp>
        <p:nvCxnSpPr>
          <p:cNvPr id="48" name="직선 화살표 연결선 47"/>
          <p:cNvCxnSpPr>
            <a:stCxn id="34" idx="3"/>
            <a:endCxn id="39" idx="1"/>
          </p:cNvCxnSpPr>
          <p:nvPr/>
        </p:nvCxnSpPr>
        <p:spPr>
          <a:xfrm>
            <a:off x="6685325" y="5062534"/>
            <a:ext cx="309706" cy="4611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1997369" y="6217920"/>
            <a:ext cx="53822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81770" y="4076073"/>
            <a:ext cx="1686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 smtClean="0">
                <a:solidFill>
                  <a:srgbClr val="FF0000"/>
                </a:solidFill>
              </a:rPr>
              <a:t>Interceptor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활용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7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7" y="4065674"/>
            <a:ext cx="4886381" cy="2443191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0" y="6217920"/>
            <a:ext cx="53822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79" y="1963509"/>
            <a:ext cx="3626110" cy="1327002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39" idx="0"/>
            <a:endCxn id="2" idx="2"/>
          </p:cNvCxnSpPr>
          <p:nvPr/>
        </p:nvCxnSpPr>
        <p:spPr>
          <a:xfrm flipH="1" flipV="1">
            <a:off x="2245834" y="3290511"/>
            <a:ext cx="730874" cy="775163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8660" y="1741518"/>
            <a:ext cx="25490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 smtClean="0"/>
              <a:t>필수 정보가 누락된 채로 수정할 경우</a:t>
            </a:r>
            <a:endParaRPr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368" y="1963509"/>
            <a:ext cx="3501187" cy="1327002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stCxn id="39" idx="0"/>
            <a:endCxn id="10" idx="2"/>
          </p:cNvCxnSpPr>
          <p:nvPr/>
        </p:nvCxnSpPr>
        <p:spPr>
          <a:xfrm flipV="1">
            <a:off x="2976708" y="3290511"/>
            <a:ext cx="3214254" cy="775163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20072" y="1741518"/>
            <a:ext cx="40318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 smtClean="0"/>
              <a:t>비밀번호가 기본값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생일 뒷자리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개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에서 변경되지 않은 경우</a:t>
            </a:r>
            <a:endParaRPr lang="ko-KR" altLang="en-US" sz="1100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41" y="2055779"/>
            <a:ext cx="3515355" cy="123473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367931" y="1775575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 smtClean="0"/>
              <a:t>정보 수정 완료</a:t>
            </a:r>
            <a:endParaRPr lang="ko-KR" altLang="en-US" sz="1100" dirty="0"/>
          </a:p>
        </p:txBody>
      </p:sp>
      <p:cxnSp>
        <p:nvCxnSpPr>
          <p:cNvPr id="46" name="직선 화살표 연결선 45"/>
          <p:cNvCxnSpPr>
            <a:stCxn id="39" idx="0"/>
            <a:endCxn id="44" idx="2"/>
          </p:cNvCxnSpPr>
          <p:nvPr/>
        </p:nvCxnSpPr>
        <p:spPr>
          <a:xfrm flipV="1">
            <a:off x="2976708" y="3290511"/>
            <a:ext cx="7253211" cy="775163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832" y="4213493"/>
            <a:ext cx="4882168" cy="2644507"/>
          </a:xfrm>
          <a:prstGeom prst="rect">
            <a:avLst/>
          </a:prstGeom>
        </p:spPr>
      </p:pic>
      <p:cxnSp>
        <p:nvCxnSpPr>
          <p:cNvPr id="52" name="직선 화살표 연결선 51"/>
          <p:cNvCxnSpPr>
            <a:stCxn id="44" idx="2"/>
            <a:endCxn id="51" idx="0"/>
          </p:cNvCxnSpPr>
          <p:nvPr/>
        </p:nvCxnSpPr>
        <p:spPr>
          <a:xfrm flipH="1">
            <a:off x="9750916" y="3290511"/>
            <a:ext cx="479003" cy="92298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33854" y="3902005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로그인 성공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875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83" y="1455089"/>
            <a:ext cx="9383802" cy="50828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40979" y="23039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9506" y="3518360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4"/>
                </a:solidFill>
              </a:rPr>
              <a:t>④</a:t>
            </a:r>
            <a:endParaRPr lang="ko-KR" altLang="en-US" sz="1900" dirty="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2108" y="19985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9652" y="1980851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91205" y="3518360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2"/>
                </a:solidFill>
              </a:rPr>
              <a:t>⑤</a:t>
            </a:r>
            <a:endParaRPr lang="ko-KR" altLang="en-US" sz="1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5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603836"/>
            <a:ext cx="3374450" cy="18278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2729" y="1827801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18" name="직선 화살표 연결선 17"/>
          <p:cNvCxnSpPr>
            <a:stCxn id="21" idx="2"/>
            <a:endCxn id="7" idx="0"/>
          </p:cNvCxnSpPr>
          <p:nvPr/>
        </p:nvCxnSpPr>
        <p:spPr>
          <a:xfrm>
            <a:off x="723981" y="2527431"/>
            <a:ext cx="643721" cy="12595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2779" y="1959110"/>
            <a:ext cx="582404" cy="568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79" y="3786936"/>
            <a:ext cx="1869846" cy="18344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7962" y="562139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 smtClean="0"/>
              <a:t>프로필 사진이 있는 경우</a:t>
            </a:r>
            <a:endParaRPr lang="ko-KR" altLang="en-US" sz="12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948" y="3790720"/>
            <a:ext cx="1861593" cy="1830670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endCxn id="32" idx="0"/>
          </p:cNvCxnSpPr>
          <p:nvPr/>
        </p:nvCxnSpPr>
        <p:spPr>
          <a:xfrm>
            <a:off x="723981" y="2527431"/>
            <a:ext cx="2647764" cy="126328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66131" y="562139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 smtClean="0"/>
              <a:t>프로필 사진이 없는 경우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782290" y="5094910"/>
            <a:ext cx="428322" cy="3847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4"/>
                </a:solidFill>
              </a:rPr>
              <a:t>④</a:t>
            </a:r>
            <a:endParaRPr lang="ko-KR" altLang="en-US" sz="1900" dirty="0">
              <a:solidFill>
                <a:schemeClr val="accent4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44957" y="5136476"/>
            <a:ext cx="626357" cy="300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40" name="직사각형 39"/>
          <p:cNvSpPr/>
          <p:nvPr/>
        </p:nvSpPr>
        <p:spPr>
          <a:xfrm>
            <a:off x="1232745" y="5111537"/>
            <a:ext cx="626357" cy="300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864" y="1455089"/>
            <a:ext cx="5742798" cy="2915726"/>
          </a:xfrm>
          <a:prstGeom prst="rect">
            <a:avLst/>
          </a:prstGeom>
        </p:spPr>
      </p:pic>
      <p:cxnSp>
        <p:nvCxnSpPr>
          <p:cNvPr id="42" name="직선 화살표 연결선 41"/>
          <p:cNvCxnSpPr>
            <a:endCxn id="41" idx="1"/>
          </p:cNvCxnSpPr>
          <p:nvPr/>
        </p:nvCxnSpPr>
        <p:spPr>
          <a:xfrm flipV="1">
            <a:off x="2552007" y="2912952"/>
            <a:ext cx="1888857" cy="196661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691" y="5078571"/>
            <a:ext cx="3525782" cy="114587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799" y="5078571"/>
            <a:ext cx="3515355" cy="12347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481646" y="479836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정보 수정 완료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10265353" y="479836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정보 수정 취소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5846251" y="3983512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06417" y="3843951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4"/>
                </a:solidFill>
              </a:rPr>
              <a:t>④</a:t>
            </a:r>
            <a:endParaRPr lang="ko-KR" altLang="en-US" sz="1900" dirty="0">
              <a:solidFill>
                <a:schemeClr val="accent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499512" y="2850389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37215" y="3378471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5260" y="3843950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2"/>
                </a:solidFill>
              </a:rPr>
              <a:t>⑤</a:t>
            </a:r>
            <a:endParaRPr lang="ko-KR" altLang="en-US" sz="1900" dirty="0">
              <a:solidFill>
                <a:schemeClr val="accent2"/>
              </a:solidFill>
            </a:endParaRPr>
          </a:p>
        </p:txBody>
      </p:sp>
      <p:cxnSp>
        <p:nvCxnSpPr>
          <p:cNvPr id="56" name="직선 화살표 연결선 55"/>
          <p:cNvCxnSpPr>
            <a:endCxn id="47" idx="0"/>
          </p:cNvCxnSpPr>
          <p:nvPr/>
        </p:nvCxnSpPr>
        <p:spPr>
          <a:xfrm flipH="1">
            <a:off x="6198477" y="4300364"/>
            <a:ext cx="175576" cy="77820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endCxn id="46" idx="0"/>
          </p:cNvCxnSpPr>
          <p:nvPr/>
        </p:nvCxnSpPr>
        <p:spPr>
          <a:xfrm>
            <a:off x="6693451" y="4309430"/>
            <a:ext cx="3290131" cy="76914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0183662" y="1546149"/>
            <a:ext cx="2526498" cy="1458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40" idx="0"/>
            <a:endCxn id="39" idx="0"/>
          </p:cNvCxnSpPr>
          <p:nvPr/>
        </p:nvCxnSpPr>
        <p:spPr>
          <a:xfrm rot="16200000" flipH="1">
            <a:off x="2539560" y="4117900"/>
            <a:ext cx="24939" cy="2012212"/>
          </a:xfrm>
          <a:prstGeom prst="bentConnector3">
            <a:avLst>
              <a:gd name="adj1" fmla="val -916637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4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455089"/>
            <a:ext cx="3598894" cy="182722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329325" y="2922127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4"/>
                </a:solidFill>
              </a:rPr>
              <a:t>④</a:t>
            </a:r>
            <a:endParaRPr lang="ko-KR" altLang="en-US" sz="1900" dirty="0">
              <a:solidFill>
                <a:schemeClr val="accent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72542" y="2237006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76730" y="2576563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61789" y="2922126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2"/>
                </a:solidFill>
              </a:rPr>
              <a:t>⑤</a:t>
            </a:r>
            <a:endParaRPr lang="ko-KR" altLang="en-US" sz="1900" dirty="0">
              <a:solidFill>
                <a:schemeClr val="accent2"/>
              </a:solidFill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0" y="1558233"/>
            <a:ext cx="432779" cy="249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408218" y="2352546"/>
            <a:ext cx="273663" cy="20097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43" name="직선 화살표 연결선 42"/>
          <p:cNvCxnSpPr>
            <a:stCxn id="38" idx="2"/>
          </p:cNvCxnSpPr>
          <p:nvPr/>
        </p:nvCxnSpPr>
        <p:spPr>
          <a:xfrm flipH="1">
            <a:off x="2485505" y="2553518"/>
            <a:ext cx="1059545" cy="1147582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80" y="3675456"/>
            <a:ext cx="2601366" cy="288097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3520111" y="2737363"/>
            <a:ext cx="442288" cy="11278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57" name="직선 화살표 연결선 56"/>
          <p:cNvCxnSpPr>
            <a:stCxn id="55" idx="2"/>
            <a:endCxn id="9" idx="1"/>
          </p:cNvCxnSpPr>
          <p:nvPr/>
        </p:nvCxnSpPr>
        <p:spPr>
          <a:xfrm>
            <a:off x="3741255" y="2850144"/>
            <a:ext cx="601176" cy="128068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9074" t="10576" r="39166" b="37490"/>
          <a:stretch/>
        </p:blipFill>
        <p:spPr>
          <a:xfrm>
            <a:off x="4342431" y="2713856"/>
            <a:ext cx="3080968" cy="2833952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6714970" y="5200591"/>
            <a:ext cx="442288" cy="11278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60" name="직선 화살표 연결선 59"/>
          <p:cNvCxnSpPr>
            <a:stCxn id="58" idx="2"/>
            <a:endCxn id="27" idx="0"/>
          </p:cNvCxnSpPr>
          <p:nvPr/>
        </p:nvCxnSpPr>
        <p:spPr>
          <a:xfrm flipH="1">
            <a:off x="6364761" y="5313372"/>
            <a:ext cx="571353" cy="917172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430" y="6230544"/>
            <a:ext cx="4044661" cy="3302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262460" y="5915772"/>
            <a:ext cx="1936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 smtClean="0"/>
              <a:t>E-mail </a:t>
            </a:r>
            <a:r>
              <a:rPr lang="ko-KR" altLang="en-US" sz="1600" dirty="0" smtClean="0"/>
              <a:t>도메인 선택</a:t>
            </a:r>
            <a:endParaRPr lang="ko-KR" altLang="en-US" sz="16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193" y="502071"/>
            <a:ext cx="4552634" cy="2921307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3408218" y="2907346"/>
            <a:ext cx="286596" cy="1266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65" name="직선 화살표 연결선 64"/>
          <p:cNvCxnSpPr>
            <a:stCxn id="64" idx="0"/>
            <a:endCxn id="31" idx="1"/>
          </p:cNvCxnSpPr>
          <p:nvPr/>
        </p:nvCxnSpPr>
        <p:spPr>
          <a:xfrm flipV="1">
            <a:off x="3551516" y="1962725"/>
            <a:ext cx="4094677" cy="94462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677069" y="2901685"/>
            <a:ext cx="286596" cy="1266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69" name="직선 화살표 연결선 68"/>
          <p:cNvCxnSpPr>
            <a:stCxn id="68" idx="3"/>
            <a:endCxn id="73" idx="1"/>
          </p:cNvCxnSpPr>
          <p:nvPr/>
        </p:nvCxnSpPr>
        <p:spPr>
          <a:xfrm>
            <a:off x="3963665" y="2965007"/>
            <a:ext cx="3787642" cy="1260972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307" y="4055578"/>
            <a:ext cx="4084025" cy="340801"/>
          </a:xfrm>
          <a:prstGeom prst="rect">
            <a:avLst/>
          </a:prstGeom>
        </p:spPr>
      </p:pic>
      <p:cxnSp>
        <p:nvCxnSpPr>
          <p:cNvPr id="75" name="직선 화살표 연결선 74"/>
          <p:cNvCxnSpPr>
            <a:stCxn id="73" idx="2"/>
            <a:endCxn id="78" idx="0"/>
          </p:cNvCxnSpPr>
          <p:nvPr/>
        </p:nvCxnSpPr>
        <p:spPr>
          <a:xfrm flipH="1">
            <a:off x="9793318" y="4396379"/>
            <a:ext cx="2" cy="227912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307" y="4624291"/>
            <a:ext cx="4084021" cy="27190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7671070" y="3752626"/>
            <a:ext cx="28488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프로필 사진 </a:t>
            </a:r>
            <a:r>
              <a:rPr lang="en-US" altLang="ko-KR" sz="1600" dirty="0" smtClean="0"/>
              <a:t>_ ‘nan’</a:t>
            </a:r>
            <a:r>
              <a:rPr lang="ko-KR" altLang="en-US" sz="1600" dirty="0" smtClean="0"/>
              <a:t>으로 변경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336974" y="3362546"/>
            <a:ext cx="22250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 smtClean="0"/>
              <a:t>API </a:t>
            </a:r>
            <a:r>
              <a:rPr lang="ko-KR" altLang="en-US" sz="1600" dirty="0" smtClean="0"/>
              <a:t>적용 </a:t>
            </a:r>
            <a:r>
              <a:rPr lang="en-US" altLang="ko-KR" sz="1600" dirty="0" smtClean="0"/>
              <a:t>_ </a:t>
            </a:r>
            <a:r>
              <a:rPr lang="en-US" altLang="ko-KR" sz="1600" dirty="0" err="1" smtClean="0"/>
              <a:t>Daum</a:t>
            </a:r>
            <a:r>
              <a:rPr lang="en-US" altLang="ko-KR" sz="1600" dirty="0" smtClean="0"/>
              <a:t> Post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2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603836"/>
            <a:ext cx="3374450" cy="18278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5744" y="1663510"/>
            <a:ext cx="41549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8000"/>
                </a:solidFill>
              </a:rPr>
              <a:t>②</a:t>
            </a:r>
            <a:endParaRPr lang="ko-KR" altLang="en-US" dirty="0">
              <a:solidFill>
                <a:srgbClr val="008000"/>
              </a:solidFill>
            </a:endParaRPr>
          </a:p>
        </p:txBody>
      </p:sp>
      <p:cxnSp>
        <p:nvCxnSpPr>
          <p:cNvPr id="18" name="직선 화살표 연결선 17"/>
          <p:cNvCxnSpPr>
            <a:stCxn id="21" idx="2"/>
            <a:endCxn id="37" idx="1"/>
          </p:cNvCxnSpPr>
          <p:nvPr/>
        </p:nvCxnSpPr>
        <p:spPr>
          <a:xfrm flipV="1">
            <a:off x="755866" y="1921361"/>
            <a:ext cx="3986499" cy="1479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7" idx="3"/>
            <a:endCxn id="48" idx="0"/>
          </p:cNvCxnSpPr>
          <p:nvPr/>
        </p:nvCxnSpPr>
        <p:spPr>
          <a:xfrm flipH="1">
            <a:off x="5404793" y="1921361"/>
            <a:ext cx="2478175" cy="1370727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20074" y="1829628"/>
            <a:ext cx="271583" cy="10652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5" name="직선 화살표 연결선 24"/>
          <p:cNvCxnSpPr>
            <a:stCxn id="37" idx="3"/>
            <a:endCxn id="51" idx="0"/>
          </p:cNvCxnSpPr>
          <p:nvPr/>
        </p:nvCxnSpPr>
        <p:spPr>
          <a:xfrm>
            <a:off x="7882968" y="1921361"/>
            <a:ext cx="101900" cy="134656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37" idx="3"/>
            <a:endCxn id="49" idx="0"/>
          </p:cNvCxnSpPr>
          <p:nvPr/>
        </p:nvCxnSpPr>
        <p:spPr>
          <a:xfrm>
            <a:off x="7882968" y="1921361"/>
            <a:ext cx="2604407" cy="137072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32779" y="2168659"/>
            <a:ext cx="271583" cy="10652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0" name="직선 화살표 연결선 29"/>
          <p:cNvCxnSpPr>
            <a:stCxn id="29" idx="3"/>
            <a:endCxn id="37" idx="1"/>
          </p:cNvCxnSpPr>
          <p:nvPr/>
        </p:nvCxnSpPr>
        <p:spPr>
          <a:xfrm flipV="1">
            <a:off x="704362" y="1921361"/>
            <a:ext cx="4038003" cy="30056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42365" y="1752084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직책에 따라 보여지는 메뉴 상이</a:t>
            </a:r>
            <a:endParaRPr lang="ko-KR" altLang="en-US" sz="1600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47" y="3292088"/>
            <a:ext cx="1994692" cy="243538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812" y="3292087"/>
            <a:ext cx="1935125" cy="24391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616" y="3267927"/>
            <a:ext cx="1952504" cy="245954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311085" y="298969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학생</a:t>
            </a:r>
            <a:endParaRPr lang="ko-KR" alt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6953483" y="298969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교수</a:t>
            </a:r>
            <a:endParaRPr lang="ko-KR" alt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9412154" y="298969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관리자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985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Login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603836"/>
            <a:ext cx="3374450" cy="18278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0685" y="1637267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758" y="2204166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2"/>
                </a:solidFill>
              </a:rPr>
              <a:t>⑤</a:t>
            </a:r>
            <a:endParaRPr lang="ko-KR" altLang="en-US" sz="1900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98" y="1997876"/>
            <a:ext cx="1247689" cy="1182021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stCxn id="32" idx="3"/>
            <a:endCxn id="2" idx="1"/>
          </p:cNvCxnSpPr>
          <p:nvPr/>
        </p:nvCxnSpPr>
        <p:spPr>
          <a:xfrm>
            <a:off x="666654" y="1876512"/>
            <a:ext cx="4216544" cy="712375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45510" y="1791220"/>
            <a:ext cx="221144" cy="17058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3" name="직선 화살표 연결선 32"/>
          <p:cNvCxnSpPr>
            <a:stCxn id="2" idx="1"/>
            <a:endCxn id="10" idx="3"/>
          </p:cNvCxnSpPr>
          <p:nvPr/>
        </p:nvCxnSpPr>
        <p:spPr>
          <a:xfrm flipH="1" flipV="1">
            <a:off x="3807229" y="2517749"/>
            <a:ext cx="1075969" cy="7113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42365" y="1702206"/>
            <a:ext cx="3695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학교 로고 클릭 시 메인 화면으로 전환</a:t>
            </a:r>
            <a:endParaRPr lang="ko-KR" altLang="en-US" sz="1600" dirty="0"/>
          </a:p>
        </p:txBody>
      </p:sp>
      <p:sp>
        <p:nvSpPr>
          <p:cNvPr id="47" name="직사각형 46"/>
          <p:cNvSpPr/>
          <p:nvPr/>
        </p:nvSpPr>
        <p:spPr>
          <a:xfrm>
            <a:off x="462136" y="2330198"/>
            <a:ext cx="270402" cy="1958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50" name="직선 화살표 연결선 49"/>
          <p:cNvCxnSpPr>
            <a:stCxn id="47" idx="3"/>
            <a:endCxn id="60" idx="0"/>
          </p:cNvCxnSpPr>
          <p:nvPr/>
        </p:nvCxnSpPr>
        <p:spPr>
          <a:xfrm>
            <a:off x="732538" y="2428130"/>
            <a:ext cx="583351" cy="1775939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696" y="4347355"/>
            <a:ext cx="4041811" cy="199044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27" y="4347355"/>
            <a:ext cx="3964860" cy="1990440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60" idx="3"/>
            <a:endCxn id="52" idx="1"/>
          </p:cNvCxnSpPr>
          <p:nvPr/>
        </p:nvCxnSpPr>
        <p:spPr>
          <a:xfrm>
            <a:off x="1835001" y="4504107"/>
            <a:ext cx="1294695" cy="838468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46569" y="3999791"/>
            <a:ext cx="5912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학번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사번</a:t>
            </a:r>
            <a:r>
              <a:rPr lang="ko-KR" altLang="en-US" sz="1600" dirty="0" smtClean="0"/>
              <a:t> 저장 여부에 따라 로그아웃 시 전환되는 화면 상이</a:t>
            </a:r>
            <a:endParaRPr lang="ko-KR" altLang="en-US" sz="16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76" y="4204069"/>
            <a:ext cx="10382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607" y="1632328"/>
            <a:ext cx="9708748" cy="47811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98457" y="4121000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52551" y="4101767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59314" y="1741511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798457" y="1716133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rgbClr val="0000FF"/>
                </a:solidFill>
              </a:rPr>
              <a:t>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603835"/>
            <a:ext cx="3374450" cy="16617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39355" y="2331574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29" name="직선 화살표 연결선 28"/>
          <p:cNvCxnSpPr>
            <a:stCxn id="34" idx="2"/>
            <a:endCxn id="3" idx="0"/>
          </p:cNvCxnSpPr>
          <p:nvPr/>
        </p:nvCxnSpPr>
        <p:spPr>
          <a:xfrm flipH="1">
            <a:off x="1733557" y="2601778"/>
            <a:ext cx="1905798" cy="112276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3"/>
            <a:endCxn id="6" idx="1"/>
          </p:cNvCxnSpPr>
          <p:nvPr/>
        </p:nvCxnSpPr>
        <p:spPr>
          <a:xfrm>
            <a:off x="2095507" y="3919804"/>
            <a:ext cx="1905798" cy="77995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503563" y="2495255"/>
            <a:ext cx="271583" cy="106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7" y="3724541"/>
            <a:ext cx="723900" cy="39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305" y="2961958"/>
            <a:ext cx="7833691" cy="34755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975603" y="264278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학사일정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912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1603835"/>
            <a:ext cx="3374450" cy="16617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04413" y="12992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8000"/>
                </a:solidFill>
              </a:rPr>
              <a:t>②</a:t>
            </a:r>
          </a:p>
        </p:txBody>
      </p:sp>
      <p:cxnSp>
        <p:nvCxnSpPr>
          <p:cNvPr id="29" name="직선 화살표 연결선 28"/>
          <p:cNvCxnSpPr>
            <a:stCxn id="34" idx="2"/>
            <a:endCxn id="3" idx="0"/>
          </p:cNvCxnSpPr>
          <p:nvPr/>
        </p:nvCxnSpPr>
        <p:spPr>
          <a:xfrm rot="5400000">
            <a:off x="858780" y="2614825"/>
            <a:ext cx="1963525" cy="25590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3"/>
            <a:endCxn id="22" idx="1"/>
          </p:cNvCxnSpPr>
          <p:nvPr/>
        </p:nvCxnSpPr>
        <p:spPr>
          <a:xfrm flipV="1">
            <a:off x="2053573" y="2756117"/>
            <a:ext cx="2326142" cy="116368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832705" y="1654493"/>
            <a:ext cx="271583" cy="10652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7" y="3724541"/>
            <a:ext cx="681966" cy="3905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302541" y="1353726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/>
              <a:t>공지사항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1731" y="12992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00FF"/>
                </a:solidFill>
              </a:rPr>
              <a:t>③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520023" y="1654493"/>
            <a:ext cx="271583" cy="10652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3" name="TextBox 22"/>
          <p:cNvSpPr txBox="1"/>
          <p:nvPr/>
        </p:nvSpPr>
        <p:spPr>
          <a:xfrm>
            <a:off x="1817374" y="21224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2705" y="2477682"/>
            <a:ext cx="271583" cy="10652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stCxn id="21" idx="2"/>
            <a:endCxn id="3" idx="0"/>
          </p:cNvCxnSpPr>
          <p:nvPr/>
        </p:nvCxnSpPr>
        <p:spPr>
          <a:xfrm rot="5400000">
            <a:off x="1702439" y="1771166"/>
            <a:ext cx="1963525" cy="1943224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5" idx="2"/>
            <a:endCxn id="3" idx="0"/>
          </p:cNvCxnSpPr>
          <p:nvPr/>
        </p:nvCxnSpPr>
        <p:spPr>
          <a:xfrm rot="5400000">
            <a:off x="1270375" y="3026419"/>
            <a:ext cx="1140336" cy="255906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9715" y="1596839"/>
            <a:ext cx="3658692" cy="231855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79715" y="4304427"/>
            <a:ext cx="3658692" cy="221136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02541" y="4047226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/>
              <a:t>포털공지</a:t>
            </a:r>
          </a:p>
        </p:txBody>
      </p:sp>
      <p:cxnSp>
        <p:nvCxnSpPr>
          <p:cNvPr id="38" name="직선 화살표 연결선 37"/>
          <p:cNvCxnSpPr>
            <a:stCxn id="3" idx="3"/>
            <a:endCxn id="33" idx="1"/>
          </p:cNvCxnSpPr>
          <p:nvPr/>
        </p:nvCxnSpPr>
        <p:spPr>
          <a:xfrm>
            <a:off x="2053573" y="3919803"/>
            <a:ext cx="2326142" cy="1490303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68903" y="3406807"/>
            <a:ext cx="3884814" cy="1626418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stCxn id="3" idx="3"/>
            <a:endCxn id="40" idx="1"/>
          </p:cNvCxnSpPr>
          <p:nvPr/>
        </p:nvCxnSpPr>
        <p:spPr>
          <a:xfrm>
            <a:off x="2053573" y="3919803"/>
            <a:ext cx="6215330" cy="30021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236431" y="3130163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/>
              <a:t>학사공지</a:t>
            </a:r>
          </a:p>
        </p:txBody>
      </p:sp>
      <p:sp>
        <p:nvSpPr>
          <p:cNvPr id="47" name="TextBox 36"/>
          <p:cNvSpPr txBox="1"/>
          <p:nvPr/>
        </p:nvSpPr>
        <p:spPr>
          <a:xfrm>
            <a:off x="860601" y="4375605"/>
            <a:ext cx="1851187" cy="416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학생</a:t>
            </a:r>
            <a:r>
              <a:rPr lang="en-US" altLang="ko-KR" sz="1100"/>
              <a:t>,</a:t>
            </a:r>
            <a:r>
              <a:rPr lang="ko-KR" altLang="en-US" sz="1100"/>
              <a:t>관리자</a:t>
            </a:r>
            <a:r>
              <a:rPr lang="en-US" altLang="ko-KR" sz="1100"/>
              <a:t>,</a:t>
            </a:r>
            <a:r>
              <a:rPr lang="ko-KR" altLang="en-US" sz="1100"/>
              <a:t>교수 모두 볼수 있는 리스트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5" y="1713842"/>
            <a:ext cx="5877308" cy="29701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73" y="2640951"/>
            <a:ext cx="5652954" cy="363334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대학 포털시스템이란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?</a:t>
              </a:r>
              <a:endParaRPr lang="ko-KR" altLang="en-US" sz="2400" b="1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6859" y="4777868"/>
            <a:ext cx="2308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서울대학교 </a:t>
            </a:r>
            <a:r>
              <a:rPr lang="ko-KR" altLang="en-US" sz="1600" dirty="0" err="1" smtClean="0"/>
              <a:t>포털시스템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8004846" y="2302397"/>
            <a:ext cx="3129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한국산업기술대학교 </a:t>
            </a:r>
            <a:r>
              <a:rPr lang="ko-KR" altLang="en-US" sz="1600" dirty="0" err="1" smtClean="0"/>
              <a:t>포털시스템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68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9884" y="1363649"/>
            <a:ext cx="7722006" cy="511956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50995" y="1881322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59008" y="2586737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35826" y="57298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00FF"/>
                </a:solidFill>
              </a:rPr>
              <a:t>③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4830629" y="60941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4"/>
                </a:solidFill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0440" y="3599552"/>
            <a:ext cx="5031214" cy="133069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1603835"/>
            <a:ext cx="3386145" cy="22449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61633" y="1737319"/>
            <a:ext cx="418878" cy="365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477302" y="1862276"/>
            <a:ext cx="1029050" cy="157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58090" t="28310" r="18650" b="55000"/>
          <a:stretch>
            <a:fillRect/>
          </a:stretch>
        </p:blipFill>
        <p:spPr>
          <a:xfrm>
            <a:off x="464579" y="4457035"/>
            <a:ext cx="3377149" cy="14946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3289" y="4145633"/>
            <a:ext cx="1837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분류 선택 후 검색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17257" y="1281529"/>
            <a:ext cx="5010434" cy="7158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228662" y="1745252"/>
            <a:ext cx="2768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일치하는 검색 결과가 없을 경우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69500" y="3183768"/>
            <a:ext cx="1925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제목과 일치하는 경우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02334" y="5072057"/>
            <a:ext cx="5059376" cy="1475558"/>
          </a:xfrm>
          <a:prstGeom prst="rect">
            <a:avLst/>
          </a:prstGeom>
        </p:spPr>
      </p:pic>
      <p:sp>
        <p:nvSpPr>
          <p:cNvPr id="48" name="TextBox 39"/>
          <p:cNvSpPr txBox="1"/>
          <p:nvPr/>
        </p:nvSpPr>
        <p:spPr>
          <a:xfrm>
            <a:off x="9269500" y="4637017"/>
            <a:ext cx="22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작성자명과 일치하는 경우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12654" y="2108276"/>
            <a:ext cx="5038736" cy="1384901"/>
          </a:xfrm>
          <a:prstGeom prst="rect">
            <a:avLst/>
          </a:prstGeom>
        </p:spPr>
      </p:pic>
      <p:sp>
        <p:nvSpPr>
          <p:cNvPr id="52" name="TextBox 39"/>
          <p:cNvSpPr txBox="1"/>
          <p:nvPr/>
        </p:nvSpPr>
        <p:spPr>
          <a:xfrm>
            <a:off x="9295185" y="6242313"/>
            <a:ext cx="2651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제목</a:t>
            </a:r>
            <a:r>
              <a:rPr lang="en-US" altLang="ko-KR" sz="1400"/>
              <a:t>+</a:t>
            </a:r>
            <a:r>
              <a:rPr lang="ko-KR" altLang="en-US" sz="1400"/>
              <a:t>작성자 와 일치하는 경우</a:t>
            </a:r>
          </a:p>
        </p:txBody>
      </p:sp>
      <p:cxnSp>
        <p:nvCxnSpPr>
          <p:cNvPr id="29" name="직선 화살표 연결선 28"/>
          <p:cNvCxnSpPr>
            <a:stCxn id="5" idx="3"/>
            <a:endCxn id="11" idx="1"/>
          </p:cNvCxnSpPr>
          <p:nvPr/>
        </p:nvCxnSpPr>
        <p:spPr>
          <a:xfrm flipV="1">
            <a:off x="3841728" y="1639448"/>
            <a:ext cx="475529" cy="35648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28"/>
          <p:cNvCxnSpPr>
            <a:stCxn id="5" idx="3"/>
            <a:endCxn id="43" idx="1"/>
          </p:cNvCxnSpPr>
          <p:nvPr/>
        </p:nvCxnSpPr>
        <p:spPr>
          <a:xfrm flipV="1">
            <a:off x="3841728" y="4264901"/>
            <a:ext cx="478712" cy="93943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28"/>
          <p:cNvCxnSpPr>
            <a:stCxn id="5" idx="3"/>
            <a:endCxn id="46" idx="1"/>
          </p:cNvCxnSpPr>
          <p:nvPr/>
        </p:nvCxnSpPr>
        <p:spPr>
          <a:xfrm>
            <a:off x="3841728" y="5204340"/>
            <a:ext cx="460606" cy="60549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28"/>
          <p:cNvCxnSpPr>
            <a:stCxn id="5" idx="3"/>
            <a:endCxn id="49" idx="1"/>
          </p:cNvCxnSpPr>
          <p:nvPr/>
        </p:nvCxnSpPr>
        <p:spPr>
          <a:xfrm flipV="1">
            <a:off x="3841728" y="2800727"/>
            <a:ext cx="470926" cy="240361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10427" y="1603834"/>
            <a:ext cx="5850954" cy="492996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1603835"/>
            <a:ext cx="3386145" cy="22449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2779" y="20552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8000"/>
                </a:solidFill>
              </a:rPr>
              <a:t>②</a:t>
            </a:r>
          </a:p>
        </p:txBody>
      </p:sp>
      <p:cxnSp>
        <p:nvCxnSpPr>
          <p:cNvPr id="29" name="직선 화살표 연결선 28"/>
          <p:cNvCxnSpPr>
            <a:stCxn id="34" idx="2"/>
            <a:endCxn id="2" idx="0"/>
          </p:cNvCxnSpPr>
          <p:nvPr/>
        </p:nvCxnSpPr>
        <p:spPr>
          <a:xfrm rot="16200000" flipH="1">
            <a:off x="744342" y="2856524"/>
            <a:ext cx="1949612" cy="91235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48448" y="2180176"/>
            <a:ext cx="1029050" cy="157717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15084" y="1311021"/>
            <a:ext cx="34900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해당 게시글 내용 확인 및 답글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564" y="4287505"/>
            <a:ext cx="3557518" cy="536360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" idx="3"/>
            <a:endCxn id="22" idx="1"/>
          </p:cNvCxnSpPr>
          <p:nvPr/>
        </p:nvCxnSpPr>
        <p:spPr>
          <a:xfrm flipV="1">
            <a:off x="3954082" y="4068818"/>
            <a:ext cx="1456344" cy="48686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41920" y="5733742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70346" y="4641121"/>
            <a:ext cx="414796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8000"/>
                </a:solidFill>
              </a:rPr>
              <a:t>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16661" y="6266118"/>
            <a:ext cx="299790" cy="242746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008000"/>
              </a:solidFill>
            </a:endParaRPr>
          </a:p>
        </p:txBody>
      </p:sp>
      <p:cxnSp>
        <p:nvCxnSpPr>
          <p:cNvPr id="42" name="직선 화살표 연결선 41"/>
          <p:cNvCxnSpPr>
            <a:stCxn id="41" idx="1"/>
            <a:endCxn id="33" idx="3"/>
          </p:cNvCxnSpPr>
          <p:nvPr/>
        </p:nvCxnSpPr>
        <p:spPr>
          <a:xfrm flipH="1" flipV="1">
            <a:off x="3818924" y="2726314"/>
            <a:ext cx="6597737" cy="3661177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1261381" y="1812175"/>
            <a:ext cx="1224335" cy="8999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9" y="1603835"/>
            <a:ext cx="3386145" cy="285314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52716" y="1365669"/>
            <a:ext cx="3381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답글 내용 입력 후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답글</a:t>
            </a:r>
            <a:r>
              <a:rPr lang="en-US" altLang="ko-KR" sz="1600" dirty="0" smtClean="0"/>
              <a:t>‘ </a:t>
            </a:r>
            <a:r>
              <a:rPr lang="ko-KR" altLang="en-US" sz="1600" dirty="0" smtClean="0"/>
              <a:t>버튼 클릭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666570" y="3996381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0" y="1812175"/>
            <a:ext cx="432779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2779" y="3775202"/>
            <a:ext cx="3307948" cy="522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5" name="직선 화살표 연결선 24"/>
          <p:cNvCxnSpPr>
            <a:stCxn id="24" idx="0"/>
            <a:endCxn id="8" idx="1"/>
          </p:cNvCxnSpPr>
          <p:nvPr/>
        </p:nvCxnSpPr>
        <p:spPr>
          <a:xfrm flipV="1">
            <a:off x="2086753" y="2308964"/>
            <a:ext cx="2180265" cy="146623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18" y="1719707"/>
            <a:ext cx="7282257" cy="11785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018" y="3150501"/>
            <a:ext cx="2754240" cy="892794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endCxn id="11" idx="0"/>
          </p:cNvCxnSpPr>
          <p:nvPr/>
        </p:nvCxnSpPr>
        <p:spPr>
          <a:xfrm>
            <a:off x="5644138" y="2898220"/>
            <a:ext cx="0" cy="2522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560" y="4429494"/>
            <a:ext cx="7193973" cy="222480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793710" y="4076733"/>
            <a:ext cx="5840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등록된 답글 확인 가능 및 본인 댓글에 한하여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 가능</a:t>
            </a:r>
            <a:endParaRPr lang="ko-KR" altLang="en-US" sz="1600" dirty="0"/>
          </a:p>
        </p:txBody>
      </p:sp>
      <p:cxnSp>
        <p:nvCxnSpPr>
          <p:cNvPr id="43" name="직선 화살표 연결선 42"/>
          <p:cNvCxnSpPr>
            <a:stCxn id="11" idx="2"/>
          </p:cNvCxnSpPr>
          <p:nvPr/>
        </p:nvCxnSpPr>
        <p:spPr>
          <a:xfrm>
            <a:off x="5644138" y="4043295"/>
            <a:ext cx="0" cy="4271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1603835"/>
            <a:ext cx="3386145" cy="285314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74419" y="3396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8000"/>
                </a:solidFill>
              </a:rPr>
              <a:t>②</a:t>
            </a:r>
            <a:endParaRPr lang="ko-KR" altLang="en-US" dirty="0">
              <a:solidFill>
                <a:srgbClr val="008000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0" y="1812175"/>
            <a:ext cx="432779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803861" y="3491752"/>
            <a:ext cx="565265" cy="17416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5" name="직선 화살표 연결선 24"/>
          <p:cNvCxnSpPr>
            <a:stCxn id="24" idx="2"/>
            <a:endCxn id="4" idx="0"/>
          </p:cNvCxnSpPr>
          <p:nvPr/>
        </p:nvCxnSpPr>
        <p:spPr>
          <a:xfrm>
            <a:off x="2086494" y="3665913"/>
            <a:ext cx="239290" cy="1372334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62883" y="5522491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관리자 전용 메뉴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5209" y="5038247"/>
            <a:ext cx="1581150" cy="495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50284" y="1690103"/>
            <a:ext cx="7330129" cy="4754678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4" idx="3"/>
            <a:endCxn id="7" idx="1"/>
          </p:cNvCxnSpPr>
          <p:nvPr/>
        </p:nvCxnSpPr>
        <p:spPr>
          <a:xfrm flipV="1">
            <a:off x="3116359" y="4067442"/>
            <a:ext cx="1433925" cy="1218455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612698" y="5082263"/>
            <a:ext cx="508016" cy="3460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8" name="TextBox 37"/>
          <p:cNvSpPr txBox="1"/>
          <p:nvPr/>
        </p:nvSpPr>
        <p:spPr>
          <a:xfrm>
            <a:off x="1474419" y="5769043"/>
            <a:ext cx="2462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관리자만 수정</a:t>
            </a:r>
            <a:r>
              <a:rPr lang="en-US" altLang="ko-KR" sz="1600"/>
              <a:t>/</a:t>
            </a:r>
            <a:r>
              <a:rPr lang="ko-KR" altLang="en-US" sz="1600"/>
              <a:t>삭제 가능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80403" y="139463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/>
              <a:t>글 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91705" t="85131" b="6064"/>
          <a:stretch/>
        </p:blipFill>
        <p:spPr>
          <a:xfrm>
            <a:off x="1530467" y="4563729"/>
            <a:ext cx="1055803" cy="74310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9" y="1603835"/>
            <a:ext cx="3386145" cy="22449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69651" y="3416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③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9" name="직선 화살표 연결선 28"/>
          <p:cNvCxnSpPr>
            <a:stCxn id="34" idx="2"/>
            <a:endCxn id="24" idx="0"/>
          </p:cNvCxnSpPr>
          <p:nvPr/>
        </p:nvCxnSpPr>
        <p:spPr>
          <a:xfrm flipH="1">
            <a:off x="2058369" y="3682539"/>
            <a:ext cx="1593753" cy="88119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485320" y="3541359"/>
            <a:ext cx="333604" cy="1411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" name="TextBox 27"/>
          <p:cNvSpPr txBox="1"/>
          <p:nvPr/>
        </p:nvSpPr>
        <p:spPr>
          <a:xfrm>
            <a:off x="1462883" y="5325314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관리자 전용 메뉴</a:t>
            </a:r>
            <a:endParaRPr lang="ko-KR" altLang="en-US" sz="16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294" y="1882346"/>
            <a:ext cx="7818507" cy="4481576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4" idx="3"/>
            <a:endCxn id="30" idx="1"/>
          </p:cNvCxnSpPr>
          <p:nvPr/>
        </p:nvCxnSpPr>
        <p:spPr>
          <a:xfrm flipV="1">
            <a:off x="2586270" y="4123134"/>
            <a:ext cx="1496024" cy="81214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85726" y="155888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글 등록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2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grpSp>
        <p:nvGrpSpPr>
          <p:cNvPr id="4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5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064" y="1755816"/>
            <a:ext cx="4627387" cy="4286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3485" y="1619810"/>
            <a:ext cx="4776352" cy="4442335"/>
          </a:xfrm>
          <a:prstGeom prst="rect">
            <a:avLst/>
          </a:prstGeom>
        </p:spPr>
      </p:pic>
      <p:cxnSp>
        <p:nvCxnSpPr>
          <p:cNvPr id="10" name="직선 화살표 연결선 24"/>
          <p:cNvCxnSpPr>
            <a:stCxn id="7" idx="3"/>
          </p:cNvCxnSpPr>
          <p:nvPr/>
        </p:nvCxnSpPr>
        <p:spPr>
          <a:xfrm>
            <a:off x="5180451" y="3899105"/>
            <a:ext cx="1053815" cy="27345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23"/>
          <p:cNvSpPr/>
          <p:nvPr/>
        </p:nvSpPr>
        <p:spPr>
          <a:xfrm>
            <a:off x="7813117" y="5698639"/>
            <a:ext cx="1200157" cy="282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36"/>
          <p:cNvSpPr txBox="1"/>
          <p:nvPr/>
        </p:nvSpPr>
        <p:spPr>
          <a:xfrm>
            <a:off x="1533807" y="6062145"/>
            <a:ext cx="29883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/>
              <a:t>인덱스를 활용해 </a:t>
            </a:r>
            <a:r>
              <a:rPr lang="ko-KR" altLang="en-US" sz="1600" dirty="0" err="1"/>
              <a:t>페이징</a:t>
            </a:r>
            <a:r>
              <a:rPr lang="ko-KR" altLang="en-US" sz="1600" dirty="0"/>
              <a:t> 처리</a:t>
            </a:r>
          </a:p>
        </p:txBody>
      </p:sp>
      <p:sp>
        <p:nvSpPr>
          <p:cNvPr id="13" name="직사각형 23"/>
          <p:cNvSpPr/>
          <p:nvPr/>
        </p:nvSpPr>
        <p:spPr>
          <a:xfrm>
            <a:off x="1980130" y="5740425"/>
            <a:ext cx="1083399" cy="282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grpSp>
        <p:nvGrpSpPr>
          <p:cNvPr id="4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5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Board</a:t>
              </a:r>
              <a:endParaRPr lang="en-US" altLang="ko-KR" sz="2400" b="1"/>
            </a:p>
          </p:txBody>
        </p:sp>
      </p:grpSp>
      <p:sp>
        <p:nvSpPr>
          <p:cNvPr id="12" name="TextBox 36"/>
          <p:cNvSpPr txBox="1"/>
          <p:nvPr/>
        </p:nvSpPr>
        <p:spPr>
          <a:xfrm>
            <a:off x="1687435" y="5063065"/>
            <a:ext cx="2984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ajax</a:t>
            </a:r>
            <a:r>
              <a:rPr lang="ko-KR" altLang="en-US" sz="1600"/>
              <a:t>를 활용해 페이징 처리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937" y="1917622"/>
            <a:ext cx="5027094" cy="30227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7256" y="1912746"/>
            <a:ext cx="5650824" cy="3020215"/>
          </a:xfrm>
          <a:prstGeom prst="rect">
            <a:avLst/>
          </a:prstGeom>
        </p:spPr>
      </p:pic>
      <p:sp>
        <p:nvSpPr>
          <p:cNvPr id="17" name="직사각형 23"/>
          <p:cNvSpPr/>
          <p:nvPr/>
        </p:nvSpPr>
        <p:spPr>
          <a:xfrm>
            <a:off x="2273869" y="4676083"/>
            <a:ext cx="1083399" cy="282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직사각형 23"/>
          <p:cNvSpPr/>
          <p:nvPr/>
        </p:nvSpPr>
        <p:spPr>
          <a:xfrm>
            <a:off x="7787307" y="4197990"/>
            <a:ext cx="1200157" cy="583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9" name="직선 화살표 연결선 24"/>
          <p:cNvCxnSpPr>
            <a:endCxn id="18" idx="1"/>
          </p:cNvCxnSpPr>
          <p:nvPr/>
        </p:nvCxnSpPr>
        <p:spPr>
          <a:xfrm flipV="1">
            <a:off x="3433999" y="4489955"/>
            <a:ext cx="4353308" cy="34813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8" y="1390770"/>
            <a:ext cx="9387838" cy="50850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62781" y="1830155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86788" y="1830155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02541" y="2010977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8000"/>
                </a:solidFill>
              </a:rPr>
              <a:t>②   </a:t>
            </a:r>
            <a:r>
              <a:rPr lang="ko-KR" altLang="en-US" dirty="0" smtClean="0">
                <a:solidFill>
                  <a:srgbClr val="0000FF"/>
                </a:solidFill>
              </a:rPr>
              <a:t>③</a:t>
            </a:r>
            <a:r>
              <a:rPr lang="ko-KR" altLang="en-US" dirty="0" smtClean="0">
                <a:solidFill>
                  <a:srgbClr val="008000"/>
                </a:solidFill>
              </a:rPr>
              <a:t>  </a:t>
            </a:r>
            <a:r>
              <a:rPr lang="ko-KR" altLang="en-US" dirty="0" smtClean="0">
                <a:solidFill>
                  <a:schemeClr val="accent4"/>
                </a:solidFill>
              </a:rPr>
              <a:t>④</a:t>
            </a:r>
            <a:r>
              <a:rPr lang="ko-KR" altLang="en-US" dirty="0" smtClean="0">
                <a:solidFill>
                  <a:srgbClr val="008000"/>
                </a:solidFill>
              </a:rPr>
              <a:t>  </a:t>
            </a:r>
            <a:r>
              <a:rPr lang="ko-KR" altLang="en-US" dirty="0" smtClean="0">
                <a:solidFill>
                  <a:schemeClr val="accent2"/>
                </a:solidFill>
              </a:rPr>
              <a:t>⑤</a:t>
            </a:r>
            <a:endParaRPr lang="ko-KR" altLang="en-US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9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9" y="1602961"/>
            <a:ext cx="3619316" cy="19604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5695" y="1653501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37124" y="1783102"/>
            <a:ext cx="333604" cy="141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3" name="직선 화살표 연결선 22"/>
          <p:cNvCxnSpPr>
            <a:stCxn id="21" idx="2"/>
          </p:cNvCxnSpPr>
          <p:nvPr/>
        </p:nvCxnSpPr>
        <p:spPr>
          <a:xfrm>
            <a:off x="1203926" y="1924282"/>
            <a:ext cx="9712" cy="19799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90149" b="822"/>
          <a:stretch/>
        </p:blipFill>
        <p:spPr>
          <a:xfrm>
            <a:off x="638851" y="3948930"/>
            <a:ext cx="1463754" cy="434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-4848" b="16861"/>
          <a:stretch/>
        </p:blipFill>
        <p:spPr>
          <a:xfrm>
            <a:off x="5332614" y="1627412"/>
            <a:ext cx="942975" cy="45256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810" y="1609965"/>
            <a:ext cx="4041811" cy="199044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655" y="4002282"/>
            <a:ext cx="4225462" cy="228879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446655" y="369874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메인 화면</a:t>
            </a:r>
            <a:endParaRPr lang="ko-KR" alt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6772810" y="129170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로그인 화면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3718491" y="1787392"/>
            <a:ext cx="333604" cy="141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stCxn id="24" idx="3"/>
          </p:cNvCxnSpPr>
          <p:nvPr/>
        </p:nvCxnSpPr>
        <p:spPr>
          <a:xfrm flipV="1">
            <a:off x="4052095" y="1853692"/>
            <a:ext cx="1177683" cy="42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7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대학 포털시스템이란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?</a:t>
              </a:r>
              <a:endParaRPr lang="ko-KR" altLang="en-US" sz="2400" b="1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395171" y="1713842"/>
            <a:ext cx="7471432" cy="4880698"/>
            <a:chOff x="2395171" y="1651726"/>
            <a:chExt cx="7471432" cy="488069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5171" y="1651726"/>
              <a:ext cx="7471432" cy="488069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2683390" y="2774599"/>
              <a:ext cx="1109931" cy="522386"/>
            </a:xfrm>
            <a:prstGeom prst="rect">
              <a:avLst/>
            </a:prstGeom>
            <a:solidFill>
              <a:srgbClr val="EDE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74766" y="3547135"/>
              <a:ext cx="618555" cy="177635"/>
            </a:xfrm>
            <a:prstGeom prst="rect">
              <a:avLst/>
            </a:prstGeom>
            <a:solidFill>
              <a:srgbClr val="EDE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395171" y="1375288"/>
            <a:ext cx="7534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rgbClr val="FF0000"/>
                </a:solidFill>
              </a:rPr>
              <a:t>┌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로그인을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통해 재학생과 교직원에 한해 사용할 수 있는 기능들이 모인 시스템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77" y="5887687"/>
            <a:ext cx="2742334" cy="4993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602961"/>
            <a:ext cx="3619316" cy="19604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52923" y="13119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8000"/>
                </a:solidFill>
              </a:rPr>
              <a:t>②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71607" y="1783102"/>
            <a:ext cx="224636" cy="15680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3" name="직선 화살표 연결선 22"/>
          <p:cNvCxnSpPr>
            <a:stCxn id="21" idx="2"/>
            <a:endCxn id="4" idx="0"/>
          </p:cNvCxnSpPr>
          <p:nvPr/>
        </p:nvCxnSpPr>
        <p:spPr>
          <a:xfrm flipH="1">
            <a:off x="1457598" y="1939904"/>
            <a:ext cx="26327" cy="2341739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3"/>
          </p:cNvCxnSpPr>
          <p:nvPr/>
        </p:nvCxnSpPr>
        <p:spPr>
          <a:xfrm>
            <a:off x="2083623" y="4473399"/>
            <a:ext cx="313013" cy="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73" y="4281643"/>
            <a:ext cx="1252050" cy="3835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077" y="3854398"/>
            <a:ext cx="2677312" cy="178333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660073" y="4746067"/>
            <a:ext cx="814647" cy="141817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2" name="직선 화살표 연결선 31"/>
          <p:cNvCxnSpPr>
            <a:stCxn id="31" idx="2"/>
            <a:endCxn id="27" idx="0"/>
          </p:cNvCxnSpPr>
          <p:nvPr/>
        </p:nvCxnSpPr>
        <p:spPr>
          <a:xfrm>
            <a:off x="3067397" y="4887884"/>
            <a:ext cx="713847" cy="999803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373752" y="4477450"/>
            <a:ext cx="1024501" cy="4569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6436175" y="1291709"/>
            <a:ext cx="5232625" cy="4467253"/>
            <a:chOff x="7215614" y="269881"/>
            <a:chExt cx="4544575" cy="3215419"/>
          </a:xfrm>
        </p:grpSpPr>
        <p:sp>
          <p:nvSpPr>
            <p:cNvPr id="51" name="TextBox 50"/>
            <p:cNvSpPr txBox="1"/>
            <p:nvPr/>
          </p:nvSpPr>
          <p:spPr>
            <a:xfrm>
              <a:off x="7215614" y="269881"/>
              <a:ext cx="784098" cy="221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 smtClean="0"/>
                <a:t>기본정보</a:t>
              </a:r>
              <a:endParaRPr lang="ko-KR" altLang="en-US" sz="1400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7302796" y="516261"/>
              <a:ext cx="4457393" cy="2969039"/>
              <a:chOff x="7302796" y="516261"/>
              <a:chExt cx="4457393" cy="2969039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2796" y="516261"/>
                <a:ext cx="4457393" cy="2969039"/>
              </a:xfrm>
              <a:prstGeom prst="rect">
                <a:avLst/>
              </a:prstGeom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7810066" y="2004068"/>
                <a:ext cx="390698" cy="189216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/>
              </a:p>
            </p:txBody>
          </p:sp>
        </p:grpSp>
      </p:grpSp>
      <p:sp>
        <p:nvSpPr>
          <p:cNvPr id="26" name="직사각형 25"/>
          <p:cNvSpPr/>
          <p:nvPr/>
        </p:nvSpPr>
        <p:spPr>
          <a:xfrm>
            <a:off x="2491598" y="5928331"/>
            <a:ext cx="814647" cy="45868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76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09" y="2205216"/>
            <a:ext cx="2742334" cy="49932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1776651" y="1742765"/>
            <a:ext cx="786560" cy="462451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2" y="1557901"/>
            <a:ext cx="1252050" cy="38351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69377" y="2217700"/>
            <a:ext cx="589358" cy="474357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2" name="TextBox 61"/>
          <p:cNvSpPr txBox="1"/>
          <p:nvPr/>
        </p:nvSpPr>
        <p:spPr>
          <a:xfrm>
            <a:off x="852852" y="2454878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 smtClean="0"/>
              <a:t>수강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93" y="2797578"/>
            <a:ext cx="4249283" cy="350650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236567" y="4479922"/>
            <a:ext cx="1032810" cy="197586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288350" y="2134382"/>
            <a:ext cx="3347519" cy="2471879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557" y="1557901"/>
            <a:ext cx="2571750" cy="52387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821383" y="1294704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학기 별 수강 내역</a:t>
            </a:r>
            <a:endParaRPr lang="ko-KR" altLang="en-US" sz="14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010" y="2803157"/>
            <a:ext cx="4254625" cy="35009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775194" y="4677508"/>
            <a:ext cx="3622840" cy="154041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6482010" y="2191084"/>
            <a:ext cx="1512459" cy="2415177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45AEC8-F24C-4015-BBDF-8AE0A1D4C1BA}"/>
              </a:ext>
            </a:extLst>
          </p:cNvPr>
          <p:cNvSpPr txBox="1"/>
          <p:nvPr/>
        </p:nvSpPr>
        <p:spPr>
          <a:xfrm>
            <a:off x="6008211" y="5270507"/>
            <a:ext cx="76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170FB1"/>
                </a:solidFill>
              </a:rPr>
              <a:t>AJAX</a:t>
            </a:r>
            <a:endParaRPr lang="ko-KR" altLang="en-US" b="1" dirty="0">
              <a:solidFill>
                <a:srgbClr val="170F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58" y="1557901"/>
            <a:ext cx="4567972" cy="338977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897684" y="123152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성적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9410528" y="3425642"/>
            <a:ext cx="1971698" cy="100662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209" y="2205216"/>
            <a:ext cx="2742334" cy="499327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1776651" y="1742765"/>
            <a:ext cx="786560" cy="462451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02" y="1557901"/>
            <a:ext cx="1252050" cy="38351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661308" y="2231701"/>
            <a:ext cx="589358" cy="474357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93" y="2855582"/>
            <a:ext cx="4201743" cy="340120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01075" y="251688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성적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780" y="1568517"/>
            <a:ext cx="791107" cy="135710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319646" y="4919441"/>
            <a:ext cx="329044" cy="51171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1648690" y="2340850"/>
            <a:ext cx="3542404" cy="2834447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223161" y="2389674"/>
            <a:ext cx="3146988" cy="1539279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81031" y="1949359"/>
            <a:ext cx="456560" cy="75518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5AEC8-F24C-4015-BBDF-8AE0A1D4C1BA}"/>
              </a:ext>
            </a:extLst>
          </p:cNvPr>
          <p:cNvSpPr txBox="1"/>
          <p:nvPr/>
        </p:nvSpPr>
        <p:spPr>
          <a:xfrm>
            <a:off x="9913162" y="3072307"/>
            <a:ext cx="76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170FB1"/>
                </a:solidFill>
              </a:rPr>
              <a:t>AJAX</a:t>
            </a:r>
            <a:endParaRPr lang="ko-KR" altLang="en-US" b="1" dirty="0">
              <a:solidFill>
                <a:srgbClr val="170FB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302919" y="4328160"/>
            <a:ext cx="2067229" cy="59128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336533" y="4945568"/>
            <a:ext cx="0" cy="427439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684" y="5411016"/>
            <a:ext cx="3782461" cy="11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6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93" y="3045505"/>
            <a:ext cx="5043740" cy="319703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03308" y="2769105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등록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장학</a:t>
            </a:r>
            <a:endParaRPr lang="ko-KR" altLang="en-US" sz="14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209" y="2205216"/>
            <a:ext cx="2742334" cy="499327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1776651" y="1742765"/>
            <a:ext cx="786560" cy="462451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02" y="1557901"/>
            <a:ext cx="1252050" cy="38351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218501" y="2205216"/>
            <a:ext cx="813827" cy="474357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62" y="3045505"/>
            <a:ext cx="4729539" cy="3198782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262589" y="5238660"/>
            <a:ext cx="1771757" cy="48513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9010961" y="5616596"/>
            <a:ext cx="251628" cy="433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568557" y="5481226"/>
            <a:ext cx="367358" cy="427205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07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42" y="5322251"/>
            <a:ext cx="2876284" cy="9725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9" y="1602961"/>
            <a:ext cx="3619316" cy="19604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28606" y="1306335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35209" y="1803375"/>
            <a:ext cx="215116" cy="12555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1606771" y="1987682"/>
            <a:ext cx="35005" cy="1779751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44404" y="127196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수강신청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67" y="1558225"/>
            <a:ext cx="5481645" cy="3462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351" y="3795616"/>
            <a:ext cx="704850" cy="41910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>
            <a:off x="6118167" y="5734817"/>
            <a:ext cx="869350" cy="17936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82402" y="5046033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미동의 시</a:t>
            </a:r>
            <a:endParaRPr lang="ko-KR" altLang="en-US" sz="14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618" y="5404712"/>
            <a:ext cx="3043834" cy="595533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7512749" y="5711188"/>
            <a:ext cx="1030344" cy="23338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505432" y="5111581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 smtClean="0"/>
              <a:t>수강 신청 완료 시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6118167" y="4519193"/>
            <a:ext cx="2036618" cy="4140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2020400" y="3989013"/>
            <a:ext cx="2124004" cy="1615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16545" y="4966692"/>
            <a:ext cx="0" cy="75912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975257" y="4993628"/>
            <a:ext cx="0" cy="75912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245AEC8-F24C-4015-BBDF-8AE0A1D4C1BA}"/>
              </a:ext>
            </a:extLst>
          </p:cNvPr>
          <p:cNvSpPr txBox="1"/>
          <p:nvPr/>
        </p:nvSpPr>
        <p:spPr>
          <a:xfrm>
            <a:off x="8802035" y="5953089"/>
            <a:ext cx="188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170FB1"/>
                </a:solidFill>
              </a:rPr>
              <a:t>DB </a:t>
            </a:r>
            <a:r>
              <a:rPr lang="ko-KR" altLang="en-US" b="1" dirty="0" smtClean="0">
                <a:solidFill>
                  <a:srgbClr val="170FB1"/>
                </a:solidFill>
              </a:rPr>
              <a:t>데이터 추가</a:t>
            </a:r>
            <a:endParaRPr lang="ko-KR" altLang="en-US" b="1" dirty="0">
              <a:solidFill>
                <a:srgbClr val="170F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1602961"/>
            <a:ext cx="3619316" cy="19604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28104" y="1634445"/>
            <a:ext cx="428322" cy="373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716455" y="1803375"/>
            <a:ext cx="215116" cy="12555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stCxn id="26" idx="2"/>
          </p:cNvCxnSpPr>
          <p:nvPr/>
        </p:nvCxnSpPr>
        <p:spPr>
          <a:xfrm>
            <a:off x="1824013" y="1928934"/>
            <a:ext cx="0" cy="2346975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83269" y="1465117"/>
            <a:ext cx="6136118" cy="1620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8222" y="4314458"/>
            <a:ext cx="891581" cy="4160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018096" y="1203507"/>
            <a:ext cx="2409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/>
              <a:t>성적 조회 기간이 아닐 경우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83269" y="3333910"/>
            <a:ext cx="5300801" cy="3269980"/>
          </a:xfrm>
          <a:prstGeom prst="rect">
            <a:avLst/>
          </a:prstGeom>
        </p:spPr>
      </p:pic>
      <p:sp>
        <p:nvSpPr>
          <p:cNvPr id="38" name="TextBox 33"/>
          <p:cNvSpPr txBox="1"/>
          <p:nvPr/>
        </p:nvSpPr>
        <p:spPr>
          <a:xfrm>
            <a:off x="5018096" y="3064138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/>
              <a:t>성적 </a:t>
            </a:r>
            <a:r>
              <a:rPr lang="ko-KR" altLang="en-US" sz="1400" dirty="0" smtClean="0"/>
              <a:t>조회 기간</a:t>
            </a:r>
            <a:endParaRPr lang="ko-KR" altLang="en-US" sz="1400" dirty="0"/>
          </a:p>
        </p:txBody>
      </p:sp>
      <p:sp>
        <p:nvSpPr>
          <p:cNvPr id="20" name="화살표: 오른쪽 1">
            <a:extLst>
              <a:ext uri="{FF2B5EF4-FFF2-40B4-BE49-F238E27FC236}">
                <a16:creationId xmlns:a16="http://schemas.microsoft.com/office/drawing/2014/main" id="{C52A591D-7D0D-46BE-97BE-6230355389AC}"/>
              </a:ext>
            </a:extLst>
          </p:cNvPr>
          <p:cNvSpPr/>
          <p:nvPr/>
        </p:nvSpPr>
        <p:spPr>
          <a:xfrm>
            <a:off x="3595420" y="4407936"/>
            <a:ext cx="648175" cy="41140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5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1602961"/>
            <a:ext cx="3619316" cy="19604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Student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69420" y="1634445"/>
            <a:ext cx="428322" cy="373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chemeClr val="accent2"/>
                </a:solidFill>
              </a:rPr>
              <a:t>⑤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857771" y="1803375"/>
            <a:ext cx="215116" cy="1255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stCxn id="26" idx="2"/>
          </p:cNvCxnSpPr>
          <p:nvPr/>
        </p:nvCxnSpPr>
        <p:spPr>
          <a:xfrm flipH="1">
            <a:off x="1909229" y="1928934"/>
            <a:ext cx="56100" cy="2034383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63158" y="1769844"/>
            <a:ext cx="4536949" cy="3577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95462" y="4122074"/>
            <a:ext cx="1094350" cy="454039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2603863" y="4304119"/>
            <a:ext cx="133046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53829" y="1075396"/>
            <a:ext cx="3625822" cy="576028"/>
          </a:xfrm>
          <a:prstGeom prst="rect">
            <a:avLst/>
          </a:prstGeom>
        </p:spPr>
      </p:pic>
      <p:cxnSp>
        <p:nvCxnSpPr>
          <p:cNvPr id="42" name="직선 화살표 연결선 41"/>
          <p:cNvCxnSpPr>
            <a:stCxn id="46" idx="0"/>
            <a:endCxn id="36" idx="1"/>
          </p:cNvCxnSpPr>
          <p:nvPr/>
        </p:nvCxnSpPr>
        <p:spPr>
          <a:xfrm rot="5400000" flipH="1" flipV="1">
            <a:off x="6093579" y="2084979"/>
            <a:ext cx="2825929" cy="20667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625459" y="4531316"/>
            <a:ext cx="3695425" cy="8156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46557" y="5100277"/>
            <a:ext cx="3533094" cy="1183471"/>
          </a:xfrm>
          <a:prstGeom prst="rect">
            <a:avLst/>
          </a:prstGeom>
        </p:spPr>
      </p:pic>
      <p:cxnSp>
        <p:nvCxnSpPr>
          <p:cNvPr id="50" name="직선 화살표 연결선 49"/>
          <p:cNvCxnSpPr/>
          <p:nvPr/>
        </p:nvCxnSpPr>
        <p:spPr>
          <a:xfrm>
            <a:off x="10356372" y="1705386"/>
            <a:ext cx="0" cy="46716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9529253" y="2302801"/>
            <a:ext cx="1638300" cy="496843"/>
            <a:chOff x="8959388" y="2836820"/>
            <a:chExt cx="1638300" cy="496843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8"/>
            <a:srcRect b="57330"/>
            <a:stretch>
              <a:fillRect/>
            </a:stretch>
          </p:blipFill>
          <p:spPr>
            <a:xfrm>
              <a:off x="8959388" y="2836820"/>
              <a:ext cx="1638300" cy="28045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/>
            <a:srcRect t="67070"/>
            <a:stretch>
              <a:fillRect/>
            </a:stretch>
          </p:blipFill>
          <p:spPr>
            <a:xfrm>
              <a:off x="8959388" y="3117273"/>
              <a:ext cx="1638300" cy="216390"/>
            </a:xfrm>
            <a:prstGeom prst="rect">
              <a:avLst/>
            </a:prstGeom>
          </p:spPr>
        </p:pic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14903" y="3330370"/>
            <a:ext cx="2667000" cy="1200150"/>
          </a:xfrm>
          <a:prstGeom prst="rect">
            <a:avLst/>
          </a:prstGeom>
        </p:spPr>
      </p:pic>
      <p:cxnSp>
        <p:nvCxnSpPr>
          <p:cNvPr id="59" name="직선 화살표 연결선 58"/>
          <p:cNvCxnSpPr/>
          <p:nvPr/>
        </p:nvCxnSpPr>
        <p:spPr>
          <a:xfrm flipH="1">
            <a:off x="10348403" y="2870321"/>
            <a:ext cx="4429" cy="39908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0352832" y="4574065"/>
            <a:ext cx="0" cy="46716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04359" y="1481753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/>
              <a:t>등록금 </a:t>
            </a:r>
            <a:r>
              <a:rPr lang="ko-KR" altLang="en-US" sz="1400" dirty="0" smtClean="0"/>
              <a:t>납부 기간</a:t>
            </a:r>
            <a:endParaRPr lang="ko-KR" alt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8480319" y="767539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/>
              <a:t>계좌 등록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14012" y="2883052"/>
            <a:ext cx="119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dirty="0"/>
              <a:t>DB </a:t>
            </a:r>
            <a:r>
              <a:rPr lang="ko-KR" altLang="en-US" sz="1400" dirty="0"/>
              <a:t>업데이트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15594" y="4823166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/>
              <a:t>등록금 납부 완료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057214" y="5638185"/>
            <a:ext cx="3513124" cy="1120237"/>
          </a:xfrm>
          <a:prstGeom prst="rect">
            <a:avLst/>
          </a:prstGeom>
        </p:spPr>
      </p:pic>
      <p:cxnSp>
        <p:nvCxnSpPr>
          <p:cNvPr id="67" name="직선 화살표 연결선 41"/>
          <p:cNvCxnSpPr>
            <a:endCxn id="66" idx="0"/>
          </p:cNvCxnSpPr>
          <p:nvPr/>
        </p:nvCxnSpPr>
        <p:spPr>
          <a:xfrm flipH="1">
            <a:off x="5813776" y="5425112"/>
            <a:ext cx="220180" cy="213073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1"/>
          <p:cNvSpPr txBox="1"/>
          <p:nvPr/>
        </p:nvSpPr>
        <p:spPr>
          <a:xfrm>
            <a:off x="4004359" y="5379505"/>
            <a:ext cx="1316306" cy="2626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/>
              <a:t>은행 정보 누락 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200" y="5300036"/>
            <a:ext cx="3489746" cy="1074657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 flipH="1">
            <a:off x="1937279" y="4610949"/>
            <a:ext cx="5358" cy="6184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8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09" y="1390769"/>
            <a:ext cx="9670345" cy="508507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④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677" y="2232986"/>
            <a:ext cx="4989583" cy="361466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④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5695" y="165350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9" y="2221245"/>
            <a:ext cx="5553261" cy="361466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615698" y="1770442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메인 화면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03488" y="1776558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29864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8" y="1725863"/>
            <a:ext cx="9729421" cy="3971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E060B-1DE1-4AF1-B008-A97DC25A2F76}"/>
              </a:ext>
            </a:extLst>
          </p:cNvPr>
          <p:cNvSpPr txBox="1"/>
          <p:nvPr/>
        </p:nvSpPr>
        <p:spPr>
          <a:xfrm>
            <a:off x="2871976" y="5737084"/>
            <a:ext cx="829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학교에 저장되어 있는 본인의 기본정보를 확인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이를 통해 기본 정보 수정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70FB1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79993-FF25-48DB-9F9B-C92243920BD5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종합 정보 조회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5FD40D0-3185-4F0C-B8DB-79E919ECA826}"/>
              </a:ext>
            </a:extLst>
          </p:cNvPr>
          <p:cNvSpPr/>
          <p:nvPr/>
        </p:nvSpPr>
        <p:spPr>
          <a:xfrm>
            <a:off x="2089261" y="5697142"/>
            <a:ext cx="680936" cy="4092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4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속성 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: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개발 환경</a:t>
              </a:r>
              <a:endParaRPr lang="ko-KR" altLang="en-US" sz="2400" b="1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878046" y="1600878"/>
            <a:ext cx="5474009" cy="359367"/>
            <a:chOff x="1857535" y="1729912"/>
            <a:chExt cx="5474009" cy="359367"/>
          </a:xfrm>
        </p:grpSpPr>
        <p:sp>
          <p:nvSpPr>
            <p:cNvPr id="10" name="TextBox 9"/>
            <p:cNvSpPr txBox="1"/>
            <p:nvPr/>
          </p:nvSpPr>
          <p:spPr>
            <a:xfrm>
              <a:off x="2191684" y="1729912"/>
              <a:ext cx="5139860" cy="359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Eclipse		</a:t>
              </a:r>
              <a:r>
                <a:rPr lang="ko-KR" altLang="en-US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작성</a:t>
              </a:r>
              <a:endParaRPr lang="ko-KR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7535" y="1747504"/>
              <a:ext cx="334149" cy="334149"/>
            </a:xfrm>
            <a:prstGeom prst="rect">
              <a:avLst/>
            </a:prstGeom>
          </p:spPr>
        </p:pic>
      </p:grpSp>
      <p:grpSp>
        <p:nvGrpSpPr>
          <p:cNvPr id="32" name="그룹 23"/>
          <p:cNvGrpSpPr/>
          <p:nvPr/>
        </p:nvGrpSpPr>
        <p:grpSpPr>
          <a:xfrm>
            <a:off x="1878046" y="3193792"/>
            <a:ext cx="6152048" cy="369332"/>
            <a:chOff x="1857535" y="1729913"/>
            <a:chExt cx="6152048" cy="369332"/>
          </a:xfrm>
        </p:grpSpPr>
        <p:sp>
          <p:nvSpPr>
            <p:cNvPr id="33" name="TextBox 9"/>
            <p:cNvSpPr txBox="1"/>
            <p:nvPr/>
          </p:nvSpPr>
          <p:spPr>
            <a:xfrm>
              <a:off x="2191682" y="1729913"/>
              <a:ext cx="581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Git Hub		</a:t>
              </a:r>
              <a:r>
                <a:rPr lang="ko-KR" altLang="en-US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협업을 위한 버전 관리 프로그램</a:t>
              </a:r>
              <a:endParaRPr lang="en-US" altLang="ko-KR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pic>
          <p:nvPicPr>
            <p:cNvPr id="34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7535" y="1747504"/>
              <a:ext cx="334149" cy="334149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3872" y="1609526"/>
            <a:ext cx="1789684" cy="420421"/>
          </a:xfrm>
          <a:prstGeom prst="rect">
            <a:avLst/>
          </a:prstGeom>
        </p:spPr>
      </p:pic>
      <p:grpSp>
        <p:nvGrpSpPr>
          <p:cNvPr id="43" name="그룹 23"/>
          <p:cNvGrpSpPr/>
          <p:nvPr/>
        </p:nvGrpSpPr>
        <p:grpSpPr>
          <a:xfrm>
            <a:off x="1878046" y="2401529"/>
            <a:ext cx="5474008" cy="366247"/>
            <a:chOff x="1857535" y="1729911"/>
            <a:chExt cx="5474008" cy="366247"/>
          </a:xfrm>
        </p:grpSpPr>
        <p:sp>
          <p:nvSpPr>
            <p:cNvPr id="44" name="TextBox 9"/>
            <p:cNvSpPr txBox="1"/>
            <p:nvPr/>
          </p:nvSpPr>
          <p:spPr>
            <a:xfrm>
              <a:off x="2191682" y="1729911"/>
              <a:ext cx="5139861" cy="366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SQL</a:t>
              </a:r>
              <a:r>
                <a:rPr lang="ko-KR" altLang="en-US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en-US" altLang="ko-KR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Developer	DBMS</a:t>
              </a:r>
            </a:p>
          </p:txBody>
        </p:sp>
        <p:pic>
          <p:nvPicPr>
            <p:cNvPr id="45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7535" y="1747504"/>
              <a:ext cx="334149" cy="334149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93872" y="2331826"/>
            <a:ext cx="449138" cy="50874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93872" y="3135911"/>
            <a:ext cx="872444" cy="488569"/>
          </a:xfrm>
          <a:prstGeom prst="rect">
            <a:avLst/>
          </a:prstGeom>
        </p:spPr>
      </p:pic>
      <p:grpSp>
        <p:nvGrpSpPr>
          <p:cNvPr id="21" name="그룹 23"/>
          <p:cNvGrpSpPr/>
          <p:nvPr/>
        </p:nvGrpSpPr>
        <p:grpSpPr>
          <a:xfrm>
            <a:off x="1878046" y="4064275"/>
            <a:ext cx="6152048" cy="369332"/>
            <a:chOff x="1857535" y="1729913"/>
            <a:chExt cx="6152048" cy="369332"/>
          </a:xfrm>
        </p:grpSpPr>
        <p:sp>
          <p:nvSpPr>
            <p:cNvPr id="22" name="TextBox 9"/>
            <p:cNvSpPr txBox="1"/>
            <p:nvPr/>
          </p:nvSpPr>
          <p:spPr>
            <a:xfrm>
              <a:off x="2191682" y="1729913"/>
              <a:ext cx="581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OvenApp	</a:t>
              </a:r>
              <a:r>
                <a:rPr lang="ko-KR" altLang="en-US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페이지 구조 설계</a:t>
              </a:r>
              <a:endParaRPr lang="en-US" altLang="ko-KR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pic>
          <p:nvPicPr>
            <p:cNvPr id="25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7535" y="1747504"/>
              <a:ext cx="334149" cy="334149"/>
            </a:xfrm>
            <a:prstGeom prst="rect">
              <a:avLst/>
            </a:prstGeom>
          </p:spPr>
        </p:pic>
      </p:grpSp>
      <p:grpSp>
        <p:nvGrpSpPr>
          <p:cNvPr id="26" name="그룹 23"/>
          <p:cNvGrpSpPr/>
          <p:nvPr/>
        </p:nvGrpSpPr>
        <p:grpSpPr>
          <a:xfrm>
            <a:off x="1878046" y="4867233"/>
            <a:ext cx="6152048" cy="369332"/>
            <a:chOff x="1857535" y="1729913"/>
            <a:chExt cx="6152048" cy="369332"/>
          </a:xfrm>
        </p:grpSpPr>
        <p:sp>
          <p:nvSpPr>
            <p:cNvPr id="27" name="TextBox 9"/>
            <p:cNvSpPr txBox="1"/>
            <p:nvPr/>
          </p:nvSpPr>
          <p:spPr>
            <a:xfrm>
              <a:off x="2191682" y="1729913"/>
              <a:ext cx="58179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AQueryTool	</a:t>
              </a:r>
              <a:r>
                <a:rPr lang="ko-KR" altLang="en-US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데이터베이스 구조 설계</a:t>
              </a:r>
              <a:endParaRPr lang="en-US" altLang="ko-KR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pic>
          <p:nvPicPr>
            <p:cNvPr id="28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7535" y="1747504"/>
              <a:ext cx="334149" cy="334149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93872" y="3989139"/>
            <a:ext cx="593414" cy="593414"/>
          </a:xfrm>
          <a:prstGeom prst="rect">
            <a:avLst/>
          </a:prstGeom>
        </p:spPr>
      </p:pic>
      <p:grpSp>
        <p:nvGrpSpPr>
          <p:cNvPr id="49" name="그룹 23"/>
          <p:cNvGrpSpPr/>
          <p:nvPr/>
        </p:nvGrpSpPr>
        <p:grpSpPr>
          <a:xfrm>
            <a:off x="1878046" y="6062186"/>
            <a:ext cx="6152048" cy="366150"/>
            <a:chOff x="1857535" y="1729912"/>
            <a:chExt cx="6152048" cy="366150"/>
          </a:xfrm>
        </p:grpSpPr>
        <p:sp>
          <p:nvSpPr>
            <p:cNvPr id="50" name="TextBox 9"/>
            <p:cNvSpPr txBox="1"/>
            <p:nvPr/>
          </p:nvSpPr>
          <p:spPr>
            <a:xfrm>
              <a:off x="2191682" y="1729912"/>
              <a:ext cx="5817901" cy="3661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en-US" b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hlinkClick r:id="rId8"/>
                </a:rPr>
                <a:t>https://github.com/thslfn/final_project.git</a:t>
              </a:r>
              <a:endParaRPr lang="ko-KR" altLang="en-US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pic>
          <p:nvPicPr>
            <p:cNvPr id="51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7535" y="1747504"/>
              <a:ext cx="334149" cy="3341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77" y="1956011"/>
            <a:ext cx="6797955" cy="4452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8" y="3429000"/>
            <a:ext cx="3552180" cy="51575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1241819" y="2558378"/>
            <a:ext cx="0" cy="749025"/>
          </a:xfrm>
          <a:prstGeom prst="straightConnector1">
            <a:avLst/>
          </a:prstGeom>
          <a:ln w="2222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05" y="1957592"/>
            <a:ext cx="938828" cy="414066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12014068" y="1803375"/>
            <a:ext cx="604652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B0029E-AA29-4800-B182-C6BAE309F386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학생 정보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AEC8-F24C-4015-BBDF-8AE0A1D4C1BA}"/>
              </a:ext>
            </a:extLst>
          </p:cNvPr>
          <p:cNvSpPr txBox="1"/>
          <p:nvPr/>
        </p:nvSpPr>
        <p:spPr>
          <a:xfrm>
            <a:off x="4750977" y="1481737"/>
            <a:ext cx="246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AJAX &amp; Paging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9795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581" t="14423" r="52498" b="69451"/>
          <a:stretch/>
        </p:blipFill>
        <p:spPr>
          <a:xfrm>
            <a:off x="4923456" y="1853493"/>
            <a:ext cx="2784527" cy="12679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93" y="1893271"/>
            <a:ext cx="3626671" cy="23754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535209" y="2049768"/>
            <a:ext cx="1000188" cy="14994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19022" y="1515339"/>
            <a:ext cx="2409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콤보박스에서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 선택 후 검색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456" y="3414879"/>
            <a:ext cx="6675701" cy="103831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456" y="4943170"/>
            <a:ext cx="6988332" cy="152155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993116" y="3102543"/>
            <a:ext cx="2768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일치하는 검색 결과가 없을 경우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3115" y="4643887"/>
            <a:ext cx="2768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일치하는 검색 결과가 있을 경우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1AA59E-13C6-4FBB-9888-430A6ED2906A}"/>
              </a:ext>
            </a:extLst>
          </p:cNvPr>
          <p:cNvSpPr/>
          <p:nvPr/>
        </p:nvSpPr>
        <p:spPr>
          <a:xfrm>
            <a:off x="7585788" y="4152122"/>
            <a:ext cx="1287624" cy="2332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285FF-0F7E-45F7-B337-CD632D8AE009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학생 정보 조회</a:t>
            </a:r>
          </a:p>
        </p:txBody>
      </p:sp>
    </p:spTree>
    <p:extLst>
      <p:ext uri="{BB962C8B-B14F-4D97-AF65-F5344CB8AC3E}">
        <p14:creationId xmlns:p14="http://schemas.microsoft.com/office/powerpoint/2010/main" val="2030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5CF496-F81A-489E-8018-9ADF4B753BE3}"/>
              </a:ext>
            </a:extLst>
          </p:cNvPr>
          <p:cNvGrpSpPr/>
          <p:nvPr/>
        </p:nvGrpSpPr>
        <p:grpSpPr>
          <a:xfrm>
            <a:off x="5712687" y="906343"/>
            <a:ext cx="5906934" cy="5720303"/>
            <a:chOff x="5712687" y="906343"/>
            <a:chExt cx="5906934" cy="572030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2231EA9-9A06-4A83-BC22-55994D74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687" y="906343"/>
              <a:ext cx="5906934" cy="336898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916B1A8-34A3-4054-8A38-4B2C5794C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2687" y="4256929"/>
              <a:ext cx="5906933" cy="236971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93" y="1987410"/>
            <a:ext cx="3626671" cy="23754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409981" y="2526737"/>
            <a:ext cx="315884" cy="1584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162" y="2259278"/>
            <a:ext cx="1041380" cy="53491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731813" y="2297368"/>
            <a:ext cx="315884" cy="1584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40823" y="3148725"/>
            <a:ext cx="315884" cy="1584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화살표 연결선 34"/>
          <p:cNvCxnSpPr>
            <a:cxnSpLocks/>
          </p:cNvCxnSpPr>
          <p:nvPr/>
        </p:nvCxnSpPr>
        <p:spPr>
          <a:xfrm>
            <a:off x="2774985" y="2605952"/>
            <a:ext cx="1684032" cy="0"/>
          </a:xfrm>
          <a:prstGeom prst="straightConnector1">
            <a:avLst/>
          </a:prstGeom>
          <a:ln w="2222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D3473A-237A-4CF3-B6A4-FF15214B22B0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학생 정보 조회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42F81D-4CB9-411D-BCA9-F44C06EC1DE5}"/>
              </a:ext>
            </a:extLst>
          </p:cNvPr>
          <p:cNvSpPr/>
          <p:nvPr/>
        </p:nvSpPr>
        <p:spPr>
          <a:xfrm>
            <a:off x="5953328" y="4458197"/>
            <a:ext cx="5525310" cy="13481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CA6470-7E38-4311-BAE0-798E1B202841}"/>
              </a:ext>
            </a:extLst>
          </p:cNvPr>
          <p:cNvSpPr txBox="1"/>
          <p:nvPr/>
        </p:nvSpPr>
        <p:spPr>
          <a:xfrm>
            <a:off x="4280252" y="4495161"/>
            <a:ext cx="15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AJAX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로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BD2A4-BCA4-4794-A04C-D88DAAB44CE9}"/>
              </a:ext>
            </a:extLst>
          </p:cNvPr>
          <p:cNvSpPr txBox="1"/>
          <p:nvPr/>
        </p:nvSpPr>
        <p:spPr>
          <a:xfrm>
            <a:off x="4717181" y="4917313"/>
            <a:ext cx="104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Why?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0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893409"/>
            <a:chOff x="3804685" y="2908073"/>
            <a:chExt cx="5614737" cy="89340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70" y="2167977"/>
            <a:ext cx="7193880" cy="12527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35209" y="1840282"/>
            <a:ext cx="2409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성적 입력 기간이 아닐 경우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03" y="3933563"/>
            <a:ext cx="9021648" cy="184998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35209" y="3616459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성적 입력 기간일 경우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275" y="5387448"/>
            <a:ext cx="3179390" cy="1046466"/>
          </a:xfrm>
          <a:prstGeom prst="rect">
            <a:avLst/>
          </a:prstGeom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972665" y="6163488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성적 저장 성공했을 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52A591D-7D0D-46BE-97BE-6230355389AC}"/>
              </a:ext>
            </a:extLst>
          </p:cNvPr>
          <p:cNvSpPr/>
          <p:nvPr/>
        </p:nvSpPr>
        <p:spPr>
          <a:xfrm>
            <a:off x="5046867" y="5903028"/>
            <a:ext cx="648175" cy="41140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07E78E-9C88-4813-9785-0A2C692ABC69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성적 입력</a:t>
            </a:r>
          </a:p>
        </p:txBody>
      </p:sp>
    </p:spTree>
    <p:extLst>
      <p:ext uri="{BB962C8B-B14F-4D97-AF65-F5344CB8AC3E}">
        <p14:creationId xmlns:p14="http://schemas.microsoft.com/office/powerpoint/2010/main" val="21674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35209" y="1825752"/>
            <a:ext cx="3010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교수 본인의 출강 시간표 확인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695452-C7B3-43FD-9DC3-151F92BA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9" y="2319526"/>
            <a:ext cx="9849697" cy="2748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92B881-DAD3-4BE2-8331-AAF46A572ABA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시간표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34840D-8515-4D4C-8517-32586B5413F2}"/>
              </a:ext>
            </a:extLst>
          </p:cNvPr>
          <p:cNvSpPr/>
          <p:nvPr/>
        </p:nvSpPr>
        <p:spPr>
          <a:xfrm>
            <a:off x="3190672" y="3429000"/>
            <a:ext cx="6575898" cy="928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92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12" y="2121047"/>
            <a:ext cx="4671753" cy="93197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52281" y="1814545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과 선택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261" y="3804978"/>
            <a:ext cx="7573140" cy="2557079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cxnSp>
        <p:nvCxnSpPr>
          <p:cNvPr id="51" name="직선 화살표 연결선 50"/>
          <p:cNvCxnSpPr/>
          <p:nvPr/>
        </p:nvCxnSpPr>
        <p:spPr>
          <a:xfrm>
            <a:off x="11795761" y="2183623"/>
            <a:ext cx="746538" cy="2624"/>
          </a:xfrm>
          <a:prstGeom prst="straightConnector1">
            <a:avLst/>
          </a:prstGeom>
          <a:ln w="12700">
            <a:solidFill>
              <a:srgbClr val="CC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4C24AB-B526-4867-B50D-8AB6ACE42826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연락망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C6AEF-8F56-4598-BEB6-414DA4444FFB}"/>
              </a:ext>
            </a:extLst>
          </p:cNvPr>
          <p:cNvSpPr txBox="1"/>
          <p:nvPr/>
        </p:nvSpPr>
        <p:spPr>
          <a:xfrm>
            <a:off x="4066907" y="3475806"/>
            <a:ext cx="1238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연락망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6CF938-9753-4EBD-BB01-096D04C335A2}"/>
              </a:ext>
            </a:extLst>
          </p:cNvPr>
          <p:cNvSpPr/>
          <p:nvPr/>
        </p:nvSpPr>
        <p:spPr>
          <a:xfrm>
            <a:off x="4685924" y="3804978"/>
            <a:ext cx="619017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09" y="1715177"/>
            <a:ext cx="5817979" cy="186639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프로그램 설명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맑은 고딕" panose="21474836470000000000"/>
                  <a:ea typeface="맑은 고딕" panose="020B0503020000020004" pitchFamily="50" charset="-127"/>
                  <a:cs typeface="+mn-cs"/>
                </a:rPr>
                <a:t>_Professor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09" y="4067456"/>
            <a:ext cx="2533650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022" y="4037916"/>
            <a:ext cx="6403123" cy="9155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021" y="5394006"/>
            <a:ext cx="6403123" cy="10175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67761" y="3710382"/>
            <a:ext cx="3549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검색 결과와 일치하는 교직원이 없는 경우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67761" y="5086229"/>
            <a:ext cx="3549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검색 결과와 일치하는 교직원이 있는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E5A15-03C1-4AB1-A9DD-43EAF960DD9D}"/>
              </a:ext>
            </a:extLst>
          </p:cNvPr>
          <p:cNvSpPr txBox="1"/>
          <p:nvPr/>
        </p:nvSpPr>
        <p:spPr>
          <a:xfrm>
            <a:off x="1535209" y="1270423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1474836470000000000"/>
                <a:ea typeface="맑은 고딕" panose="020B0503020000020004" pitchFamily="50" charset="-127"/>
                <a:cs typeface="+mn-cs"/>
              </a:rPr>
              <a:t>연락망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CA8880-3A67-49FD-BFDF-389B2D841A5B}"/>
              </a:ext>
            </a:extLst>
          </p:cNvPr>
          <p:cNvSpPr/>
          <p:nvPr/>
        </p:nvSpPr>
        <p:spPr>
          <a:xfrm>
            <a:off x="3511684" y="1744789"/>
            <a:ext cx="1322962" cy="188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30D5D-68C5-4CBB-9553-24486E1D5EAD}"/>
              </a:ext>
            </a:extLst>
          </p:cNvPr>
          <p:cNvSpPr/>
          <p:nvPr/>
        </p:nvSpPr>
        <p:spPr>
          <a:xfrm>
            <a:off x="1535209" y="4044045"/>
            <a:ext cx="2533650" cy="594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96BB8F-C20C-4691-A817-83092B48F5F8}"/>
              </a:ext>
            </a:extLst>
          </p:cNvPr>
          <p:cNvSpPr/>
          <p:nvPr/>
        </p:nvSpPr>
        <p:spPr>
          <a:xfrm>
            <a:off x="7587574" y="4717915"/>
            <a:ext cx="1332690" cy="2355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F1A146-172D-4BBE-9E68-D9C29271BD4F}"/>
              </a:ext>
            </a:extLst>
          </p:cNvPr>
          <p:cNvSpPr/>
          <p:nvPr/>
        </p:nvSpPr>
        <p:spPr>
          <a:xfrm>
            <a:off x="5269148" y="6133524"/>
            <a:ext cx="6053848" cy="1801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54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17" y="1390768"/>
            <a:ext cx="9387840" cy="508507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62781" y="1830155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13168" y="2010977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8000"/>
                </a:solidFill>
              </a:rPr>
              <a:t>②   </a:t>
            </a:r>
            <a:r>
              <a:rPr lang="ko-KR" altLang="en-US" dirty="0" smtClean="0">
                <a:solidFill>
                  <a:srgbClr val="0000FF"/>
                </a:solidFill>
              </a:rPr>
              <a:t>③</a:t>
            </a:r>
            <a:r>
              <a:rPr lang="ko-KR" altLang="en-US" dirty="0" smtClean="0">
                <a:solidFill>
                  <a:srgbClr val="008000"/>
                </a:solidFill>
              </a:rPr>
              <a:t>  </a:t>
            </a:r>
            <a:r>
              <a:rPr lang="ko-KR" altLang="en-US" dirty="0" smtClean="0">
                <a:solidFill>
                  <a:schemeClr val="accent4"/>
                </a:solidFill>
              </a:rPr>
              <a:t>④</a:t>
            </a:r>
            <a:r>
              <a:rPr lang="ko-KR" altLang="en-US" dirty="0" smtClean="0">
                <a:solidFill>
                  <a:srgbClr val="008000"/>
                </a:solidFill>
              </a:rPr>
              <a:t>    </a:t>
            </a:r>
            <a:r>
              <a:rPr lang="ko-KR" altLang="en-US" dirty="0" smtClean="0">
                <a:solidFill>
                  <a:schemeClr val="accent2"/>
                </a:solidFill>
              </a:rPr>
              <a:t>⑤</a:t>
            </a:r>
            <a:r>
              <a:rPr lang="ko-KR" altLang="en-US" dirty="0" smtClean="0">
                <a:solidFill>
                  <a:srgbClr val="008000"/>
                </a:solidFill>
              </a:rPr>
              <a:t>  </a:t>
            </a:r>
            <a:r>
              <a:rPr lang="ko-KR" altLang="en-US" dirty="0" smtClean="0">
                <a:solidFill>
                  <a:srgbClr val="CC0099"/>
                </a:solidFill>
              </a:rPr>
              <a:t>⑥   </a:t>
            </a:r>
            <a:r>
              <a:rPr lang="ko-KR" altLang="en-US" dirty="0" smtClean="0">
                <a:solidFill>
                  <a:srgbClr val="9933FF"/>
                </a:solidFill>
              </a:rPr>
              <a:t>⑦</a:t>
            </a:r>
            <a:endParaRPr lang="ko-KR" altLang="en-US" dirty="0">
              <a:solidFill>
                <a:srgbClr val="9933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86788" y="1830155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06251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660" y="3903164"/>
            <a:ext cx="4210644" cy="22807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5695" y="1653501"/>
            <a:ext cx="418878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37124" y="1783102"/>
            <a:ext cx="333604" cy="141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" name="직사각형 21"/>
          <p:cNvSpPr/>
          <p:nvPr/>
        </p:nvSpPr>
        <p:spPr>
          <a:xfrm>
            <a:off x="3758168" y="1798724"/>
            <a:ext cx="333604" cy="141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3" name="직선 화살표 연결선 22"/>
          <p:cNvCxnSpPr>
            <a:stCxn id="21" idx="2"/>
            <a:endCxn id="8" idx="0"/>
          </p:cNvCxnSpPr>
          <p:nvPr/>
        </p:nvCxnSpPr>
        <p:spPr>
          <a:xfrm>
            <a:off x="1203926" y="1924282"/>
            <a:ext cx="4666571" cy="267741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3"/>
            <a:endCxn id="9" idx="1"/>
          </p:cNvCxnSpPr>
          <p:nvPr/>
        </p:nvCxnSpPr>
        <p:spPr>
          <a:xfrm>
            <a:off x="4091772" y="1869314"/>
            <a:ext cx="1567627" cy="39637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90149" b="822"/>
          <a:stretch/>
        </p:blipFill>
        <p:spPr>
          <a:xfrm>
            <a:off x="5138620" y="4601698"/>
            <a:ext cx="1463754" cy="434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-4848" b="16861"/>
          <a:stretch/>
        </p:blipFill>
        <p:spPr>
          <a:xfrm>
            <a:off x="5659399" y="2039412"/>
            <a:ext cx="942975" cy="45256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42" y="1496752"/>
            <a:ext cx="4041811" cy="1990440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stCxn id="9" idx="3"/>
            <a:endCxn id="38" idx="1"/>
          </p:cNvCxnSpPr>
          <p:nvPr/>
        </p:nvCxnSpPr>
        <p:spPr>
          <a:xfrm>
            <a:off x="6602374" y="2265692"/>
            <a:ext cx="1080468" cy="2262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8" idx="3"/>
            <a:endCxn id="3" idx="1"/>
          </p:cNvCxnSpPr>
          <p:nvPr/>
        </p:nvCxnSpPr>
        <p:spPr>
          <a:xfrm>
            <a:off x="6602374" y="4818973"/>
            <a:ext cx="1095286" cy="22457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93777" y="3566070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메인 화면</a:t>
            </a:r>
            <a:endParaRPr lang="ko-KR" alt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593777" y="115846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로그인 화면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0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4039" y="13119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smtClean="0">
                <a:solidFill>
                  <a:srgbClr val="008000"/>
                </a:solidFill>
              </a:rPr>
              <a:t>②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2723" y="1783102"/>
            <a:ext cx="224636" cy="15680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3" name="직선 화살표 연결선 22"/>
          <p:cNvCxnSpPr>
            <a:stCxn id="21" idx="2"/>
            <a:endCxn id="4" idx="1"/>
          </p:cNvCxnSpPr>
          <p:nvPr/>
        </p:nvCxnSpPr>
        <p:spPr>
          <a:xfrm>
            <a:off x="2275041" y="1939904"/>
            <a:ext cx="2603796" cy="599456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" idx="2"/>
            <a:endCxn id="2" idx="0"/>
          </p:cNvCxnSpPr>
          <p:nvPr/>
        </p:nvCxnSpPr>
        <p:spPr>
          <a:xfrm>
            <a:off x="5504862" y="2731115"/>
            <a:ext cx="1834758" cy="1178198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837" y="2347604"/>
            <a:ext cx="1252050" cy="3835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3909313"/>
            <a:ext cx="9599240" cy="287190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92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10060"/>
          <a:stretch>
            <a:fillRect/>
          </a:stretch>
        </p:blipFill>
        <p:spPr>
          <a:xfrm>
            <a:off x="567401" y="1523999"/>
            <a:ext cx="11080312" cy="497655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개발 기간</a:t>
              </a:r>
              <a:endParaRPr lang="ko-KR" altLang="en-US" sz="2400" b="1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7250083" y="5140989"/>
            <a:ext cx="421821" cy="42182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7671904" y="5262526"/>
            <a:ext cx="3322806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315790" y="5956982"/>
            <a:ext cx="9678920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04337" y="4882961"/>
            <a:ext cx="913312" cy="283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>
                <a:solidFill>
                  <a:srgbClr val="0000FF"/>
                </a:solidFill>
              </a:rPr>
              <a:t>개발 기간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57132" y="5356266"/>
            <a:ext cx="1201784" cy="519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주제 선정 및</a:t>
            </a:r>
          </a:p>
          <a:p>
            <a:pPr algn="ctr">
              <a:defRPr/>
            </a:pPr>
            <a:r>
              <a:rPr lang="ko-KR" altLang="en-US" sz="1400"/>
              <a:t>계획 수립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 rot="10800000">
            <a:off x="7040653" y="5596841"/>
            <a:ext cx="830113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027372" y="5596841"/>
            <a:ext cx="769772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119336" y="6116090"/>
            <a:ext cx="2389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OvenApp</a:t>
            </a:r>
            <a:r>
              <a:rPr lang="ko-KR" altLang="en-US" sz="1400"/>
              <a:t>을 통한 화면 설계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2751514" y="6272943"/>
            <a:ext cx="2094806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781598" y="6272943"/>
            <a:ext cx="2015546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35701" y="1298022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0000FF"/>
                </a:solidFill>
              </a:rPr>
              <a:t>③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42304" y="1795062"/>
            <a:ext cx="215116" cy="12555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stCxn id="26" idx="2"/>
            <a:endCxn id="3" idx="0"/>
          </p:cNvCxnSpPr>
          <p:nvPr/>
        </p:nvCxnSpPr>
        <p:spPr>
          <a:xfrm flipH="1">
            <a:off x="1013430" y="1920621"/>
            <a:ext cx="1436432" cy="2437269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3" idx="3"/>
            <a:endCxn id="8" idx="1"/>
          </p:cNvCxnSpPr>
          <p:nvPr/>
        </p:nvCxnSpPr>
        <p:spPr>
          <a:xfrm flipV="1">
            <a:off x="1389667" y="3228135"/>
            <a:ext cx="2928101" cy="1320255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2014068" y="1803375"/>
            <a:ext cx="604652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2" y="4357890"/>
            <a:ext cx="752475" cy="381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768" y="1717380"/>
            <a:ext cx="7696300" cy="302151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90756" y="2595030"/>
            <a:ext cx="413505" cy="2728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2" name="직사각형 31"/>
          <p:cNvSpPr/>
          <p:nvPr/>
        </p:nvSpPr>
        <p:spPr>
          <a:xfrm>
            <a:off x="11177207" y="2330482"/>
            <a:ext cx="413505" cy="2728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3" name="TextBox 32"/>
          <p:cNvSpPr txBox="1"/>
          <p:nvPr/>
        </p:nvSpPr>
        <p:spPr>
          <a:xfrm>
            <a:off x="4222620" y="1391567"/>
            <a:ext cx="46971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전체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조회 </a:t>
            </a:r>
            <a:r>
              <a:rPr lang="en-US" altLang="ko-KR" sz="1600" dirty="0" smtClean="0"/>
              <a:t>_ </a:t>
            </a:r>
            <a:r>
              <a:rPr lang="ko-KR" altLang="en-US" sz="1600" dirty="0" smtClean="0"/>
              <a:t>과를 선택하면 해당 과의 학생 조회</a:t>
            </a:r>
            <a:endParaRPr lang="ko-KR" altLang="en-US" sz="16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90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573" y="3416172"/>
            <a:ext cx="6154016" cy="107516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1" y="1601867"/>
            <a:ext cx="3623808" cy="14226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7581" t="14423" r="52498" b="69451"/>
          <a:stretch/>
        </p:blipFill>
        <p:spPr>
          <a:xfrm>
            <a:off x="4514048" y="1853493"/>
            <a:ext cx="2784527" cy="12679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21229" y="2033433"/>
            <a:ext cx="914400" cy="16674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stCxn id="22" idx="2"/>
            <a:endCxn id="8" idx="0"/>
          </p:cNvCxnSpPr>
          <p:nvPr/>
        </p:nvCxnSpPr>
        <p:spPr>
          <a:xfrm>
            <a:off x="1978429" y="2200174"/>
            <a:ext cx="0" cy="231363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66" y="4513811"/>
            <a:ext cx="3057525" cy="571500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8" idx="3"/>
            <a:endCxn id="3" idx="1"/>
          </p:cNvCxnSpPr>
          <p:nvPr/>
        </p:nvCxnSpPr>
        <p:spPr>
          <a:xfrm flipV="1">
            <a:off x="3507191" y="2487471"/>
            <a:ext cx="1006857" cy="231209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4451" y="1543258"/>
            <a:ext cx="1837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분류 선택 후 검색</a:t>
            </a:r>
            <a:endParaRPr lang="ko-KR" altLang="en-US" sz="1600" dirty="0"/>
          </a:p>
        </p:txBody>
      </p:sp>
      <p:cxnSp>
        <p:nvCxnSpPr>
          <p:cNvPr id="36" name="직선 화살표 연결선 35"/>
          <p:cNvCxnSpPr>
            <a:stCxn id="3" idx="2"/>
            <a:endCxn id="4" idx="0"/>
          </p:cNvCxnSpPr>
          <p:nvPr/>
        </p:nvCxnSpPr>
        <p:spPr>
          <a:xfrm>
            <a:off x="5906312" y="3121448"/>
            <a:ext cx="2777269" cy="294724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288" y="3097550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일치하는 검색 결과가 없을 경우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stCxn id="3" idx="2"/>
            <a:endCxn id="5" idx="0"/>
          </p:cNvCxnSpPr>
          <p:nvPr/>
        </p:nvCxnSpPr>
        <p:spPr>
          <a:xfrm>
            <a:off x="5906312" y="3121448"/>
            <a:ext cx="2797499" cy="192395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80288" y="4625841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일치하는 검색 결과가 있을 경우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573" y="5045405"/>
            <a:ext cx="6194475" cy="14076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71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48" y="1986743"/>
            <a:ext cx="7242574" cy="4807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1" y="1601867"/>
            <a:ext cx="3623808" cy="142268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6848" y="2313207"/>
            <a:ext cx="914400" cy="16674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stCxn id="22" idx="3"/>
            <a:endCxn id="6" idx="1"/>
          </p:cNvCxnSpPr>
          <p:nvPr/>
        </p:nvCxnSpPr>
        <p:spPr>
          <a:xfrm flipV="1">
            <a:off x="1671248" y="2227094"/>
            <a:ext cx="2842800" cy="169484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27" idx="0"/>
          </p:cNvCxnSpPr>
          <p:nvPr/>
        </p:nvCxnSpPr>
        <p:spPr>
          <a:xfrm>
            <a:off x="5895622" y="2396578"/>
            <a:ext cx="1299297" cy="1066086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937" y="3462664"/>
            <a:ext cx="9451964" cy="32942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391970" y="3124110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학생 세부 정보</a:t>
            </a:r>
            <a:endParaRPr lang="ko-KR" altLang="en-US" sz="16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1" y="1601867"/>
            <a:ext cx="3623808" cy="142268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845341" y="1922787"/>
            <a:ext cx="211508" cy="1575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stCxn id="22" idx="2"/>
            <a:endCxn id="3" idx="1"/>
          </p:cNvCxnSpPr>
          <p:nvPr/>
        </p:nvCxnSpPr>
        <p:spPr>
          <a:xfrm>
            <a:off x="3951095" y="2080316"/>
            <a:ext cx="562953" cy="144233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" idx="2"/>
            <a:endCxn id="5" idx="0"/>
          </p:cNvCxnSpPr>
          <p:nvPr/>
        </p:nvCxnSpPr>
        <p:spPr>
          <a:xfrm flipH="1">
            <a:off x="4745707" y="2498098"/>
            <a:ext cx="138139" cy="721703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48" y="1951000"/>
            <a:ext cx="739596" cy="547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991" y="3219801"/>
            <a:ext cx="5717432" cy="31679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027" y="5049837"/>
            <a:ext cx="4073738" cy="133790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487035" y="6067345"/>
            <a:ext cx="309407" cy="25032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9" name="직선 화살표 연결선 28"/>
          <p:cNvCxnSpPr>
            <a:stCxn id="28" idx="3"/>
            <a:endCxn id="20" idx="1"/>
          </p:cNvCxnSpPr>
          <p:nvPr/>
        </p:nvCxnSpPr>
        <p:spPr>
          <a:xfrm flipV="1">
            <a:off x="4796442" y="5718788"/>
            <a:ext cx="2967585" cy="47372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80714" y="4711283"/>
            <a:ext cx="3757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모든 정보 입력 후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저장되었을 시</a:t>
            </a:r>
            <a:endParaRPr lang="ko-KR" altLang="en-US" sz="16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9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④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5396" y="1455089"/>
            <a:ext cx="428322" cy="3847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31999" y="1795062"/>
            <a:ext cx="215116" cy="1255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stCxn id="26" idx="2"/>
            <a:endCxn id="4" idx="0"/>
          </p:cNvCxnSpPr>
          <p:nvPr/>
        </p:nvCxnSpPr>
        <p:spPr>
          <a:xfrm flipH="1">
            <a:off x="996731" y="1920621"/>
            <a:ext cx="1642826" cy="243726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4" idx="3"/>
          </p:cNvCxnSpPr>
          <p:nvPr/>
        </p:nvCxnSpPr>
        <p:spPr>
          <a:xfrm flipV="1">
            <a:off x="1530131" y="3215107"/>
            <a:ext cx="2810625" cy="1338046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1925299" y="1803375"/>
            <a:ext cx="693421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22620" y="1229297"/>
            <a:ext cx="5368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/>
              <a:t>전체 </a:t>
            </a:r>
            <a:r>
              <a:rPr lang="en-US" altLang="ko-KR" sz="1100" dirty="0"/>
              <a:t>/ </a:t>
            </a:r>
            <a:r>
              <a:rPr lang="ko-KR" altLang="en-US" sz="1100" dirty="0"/>
              <a:t>조회 </a:t>
            </a:r>
            <a:r>
              <a:rPr lang="en-US" altLang="ko-KR" sz="1100" dirty="0"/>
              <a:t>_ </a:t>
            </a:r>
            <a:r>
              <a:rPr lang="ko-KR" altLang="en-US" sz="1100" dirty="0"/>
              <a:t>과를 선택하면 해당 과의 </a:t>
            </a:r>
            <a:r>
              <a:rPr lang="ko-KR" altLang="en-US" sz="1100" dirty="0" err="1"/>
              <a:t>장학대상자</a:t>
            </a:r>
            <a:r>
              <a:rPr lang="ko-KR" altLang="en-US" sz="1100" dirty="0"/>
              <a:t> 및 이외 학생들 정보 확인 가능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31" y="4357890"/>
            <a:ext cx="1066800" cy="390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366882-F6BC-4180-9E64-ABE5A9F60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756" y="1542319"/>
            <a:ext cx="7473366" cy="33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BF5264F-382A-4DC6-8397-F0AC9F36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12" y="5044686"/>
            <a:ext cx="5872536" cy="1488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7DEF7C-F635-49A6-BE16-1B05CDD45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07" y="3441829"/>
            <a:ext cx="5769441" cy="9765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A71392-5453-4201-901B-0AA7B7F9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77" y="1598977"/>
            <a:ext cx="3533040" cy="1605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27581" t="14423" r="52498" b="69451"/>
          <a:stretch/>
        </p:blipFill>
        <p:spPr>
          <a:xfrm>
            <a:off x="4514048" y="1853493"/>
            <a:ext cx="2784527" cy="12679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④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632317" y="1883045"/>
            <a:ext cx="914400" cy="1667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cxnSpLocks/>
            <a:stCxn id="22" idx="2"/>
            <a:endCxn id="8" idx="0"/>
          </p:cNvCxnSpPr>
          <p:nvPr/>
        </p:nvCxnSpPr>
        <p:spPr>
          <a:xfrm flipH="1">
            <a:off x="1978429" y="2049786"/>
            <a:ext cx="1111088" cy="2464025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66" y="4513811"/>
            <a:ext cx="3057525" cy="571500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8" idx="3"/>
            <a:endCxn id="3" idx="1"/>
          </p:cNvCxnSpPr>
          <p:nvPr/>
        </p:nvCxnSpPr>
        <p:spPr>
          <a:xfrm flipV="1">
            <a:off x="3507191" y="2487471"/>
            <a:ext cx="1006857" cy="231209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4451" y="1598977"/>
            <a:ext cx="1321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/>
              <a:t>분류 선택 후 검색</a:t>
            </a:r>
          </a:p>
        </p:txBody>
      </p:sp>
      <p:cxnSp>
        <p:nvCxnSpPr>
          <p:cNvPr id="36" name="직선 화살표 연결선 35"/>
          <p:cNvCxnSpPr>
            <a:cxnSpLocks/>
            <a:stCxn id="3" idx="2"/>
            <a:endCxn id="5" idx="0"/>
          </p:cNvCxnSpPr>
          <p:nvPr/>
        </p:nvCxnSpPr>
        <p:spPr>
          <a:xfrm>
            <a:off x="5906312" y="3121448"/>
            <a:ext cx="3010016" cy="32038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710668" y="3153269"/>
            <a:ext cx="22172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/>
              <a:t>일치하는 검색 결과가 없을 경우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10668" y="4681560"/>
            <a:ext cx="22172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/>
              <a:t>일치하는 검색 결과가 있을 경우</a:t>
            </a:r>
          </a:p>
        </p:txBody>
      </p:sp>
    </p:spTree>
    <p:extLst>
      <p:ext uri="{BB962C8B-B14F-4D97-AF65-F5344CB8AC3E}">
        <p14:creationId xmlns:p14="http://schemas.microsoft.com/office/powerpoint/2010/main" val="19505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875B6A7-68F5-48BF-9ACF-387BD242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598977"/>
            <a:ext cx="3533040" cy="1605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047" y="1934706"/>
            <a:ext cx="7280441" cy="33771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④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78009" y="2189054"/>
            <a:ext cx="914400" cy="1667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cxnSpLocks/>
            <a:stCxn id="22" idx="3"/>
            <a:endCxn id="3" idx="1"/>
          </p:cNvCxnSpPr>
          <p:nvPr/>
        </p:nvCxnSpPr>
        <p:spPr>
          <a:xfrm flipV="1">
            <a:off x="1992409" y="2103566"/>
            <a:ext cx="2521638" cy="1688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7" idx="0"/>
          </p:cNvCxnSpPr>
          <p:nvPr/>
        </p:nvCxnSpPr>
        <p:spPr>
          <a:xfrm>
            <a:off x="6325985" y="2202873"/>
            <a:ext cx="868934" cy="133800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91970" y="3261873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00" dirty="0"/>
              <a:t>학생 세부 정보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319" y="3540881"/>
            <a:ext cx="9457200" cy="30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88E9B0-ACE3-40FB-9440-3AFF18D5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54" y="1741184"/>
            <a:ext cx="2008665" cy="6486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75B6A7-68F5-48BF-9ACF-387BD242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7" y="1598977"/>
            <a:ext cx="3533040" cy="160592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65988" y="1884373"/>
            <a:ext cx="641688" cy="1625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cxnSpLocks/>
            <a:stCxn id="22" idx="3"/>
            <a:endCxn id="5" idx="1"/>
          </p:cNvCxnSpPr>
          <p:nvPr/>
        </p:nvCxnSpPr>
        <p:spPr>
          <a:xfrm>
            <a:off x="2207676" y="1965644"/>
            <a:ext cx="2343078" cy="99856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5" idx="2"/>
            <a:endCxn id="3" idx="0"/>
          </p:cNvCxnSpPr>
          <p:nvPr/>
        </p:nvCxnSpPr>
        <p:spPr>
          <a:xfrm>
            <a:off x="5555087" y="2389815"/>
            <a:ext cx="3057954" cy="207837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7E83D38-2D69-40D9-9BC4-6C26834281C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926634" y="2389815"/>
            <a:ext cx="1628453" cy="207837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AC2CA8-9920-418D-B6FB-1BF39984E0FF}"/>
              </a:ext>
            </a:extLst>
          </p:cNvPr>
          <p:cNvSpPr txBox="1"/>
          <p:nvPr/>
        </p:nvSpPr>
        <p:spPr>
          <a:xfrm>
            <a:off x="1657779" y="3621451"/>
            <a:ext cx="24352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/>
              <a:t>성적 정정 기간 </a:t>
            </a:r>
            <a:r>
              <a:rPr lang="en-US" altLang="ko-KR" sz="1600" dirty="0"/>
              <a:t>Y</a:t>
            </a:r>
            <a:r>
              <a:rPr lang="ko-KR" altLang="en-US" sz="1600" dirty="0"/>
              <a:t>일 경우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B2AE42-A510-4CB2-9F9D-440C194BFCC6}"/>
              </a:ext>
            </a:extLst>
          </p:cNvPr>
          <p:cNvSpPr txBox="1"/>
          <p:nvPr/>
        </p:nvSpPr>
        <p:spPr>
          <a:xfrm>
            <a:off x="8279852" y="3621451"/>
            <a:ext cx="2476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/>
              <a:t>성적 정정 기간 </a:t>
            </a:r>
            <a:r>
              <a:rPr lang="en-US" altLang="ko-KR" sz="1600" dirty="0"/>
              <a:t>N</a:t>
            </a:r>
            <a:r>
              <a:rPr lang="ko-KR" altLang="en-US" sz="1600" dirty="0"/>
              <a:t>일 경우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75BB0C-7103-4CBB-A572-97CA6D40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493" y="3960028"/>
            <a:ext cx="742950" cy="43815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20EBEB-1446-4663-9B48-0A374DDB1B5C}"/>
              </a:ext>
            </a:extLst>
          </p:cNvPr>
          <p:cNvGrpSpPr/>
          <p:nvPr/>
        </p:nvGrpSpPr>
        <p:grpSpPr>
          <a:xfrm>
            <a:off x="9915226" y="4008652"/>
            <a:ext cx="743909" cy="389526"/>
            <a:chOff x="6330853" y="5638923"/>
            <a:chExt cx="743909" cy="38952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75F874-C71E-4469-8D91-42E0E2EA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0853" y="5853418"/>
              <a:ext cx="739020" cy="17503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EC586DF-70C1-435F-A62D-2A2806140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567"/>
            <a:stretch/>
          </p:blipFill>
          <p:spPr>
            <a:xfrm>
              <a:off x="6331812" y="5638923"/>
              <a:ext cx="742950" cy="21659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C05B51A-B8F6-423D-A971-63AC81B70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946" y="4468186"/>
            <a:ext cx="4092189" cy="151952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49639F0-407A-4E37-A29E-0FC360DEC5AC}"/>
              </a:ext>
            </a:extLst>
          </p:cNvPr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277356EF-14A9-4497-8E4B-D8F2CEB78C53}"/>
                </a:ext>
              </a:extLst>
            </p:cNvPr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6F1805-91D0-4206-955E-F2315C128E54}"/>
                </a:ext>
              </a:extLst>
            </p:cNvPr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762493" y="4468186"/>
            <a:ext cx="4328282" cy="1594630"/>
            <a:chOff x="1762493" y="4468186"/>
            <a:chExt cx="4328282" cy="15946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4AC17D-13FF-4C5F-8B1A-B2045DA0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493" y="4468186"/>
              <a:ext cx="4328282" cy="159463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245776" y="5094212"/>
              <a:ext cx="1847285" cy="189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50" spc="50" dirty="0" smtClean="0">
                  <a:solidFill>
                    <a:srgbClr val="2E2248"/>
                  </a:solidFill>
                </a:rPr>
                <a:t>성공적으로 입력되었습니다</a:t>
              </a:r>
              <a:r>
                <a:rPr lang="en-US" altLang="ko-KR" sz="750" spc="50" dirty="0" smtClean="0">
                  <a:solidFill>
                    <a:srgbClr val="2E2248"/>
                  </a:solidFill>
                </a:rPr>
                <a:t>.</a:t>
              </a:r>
              <a:endParaRPr lang="ko-KR" altLang="en-US" sz="750" spc="50" dirty="0">
                <a:solidFill>
                  <a:srgbClr val="2E22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89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875B6A7-68F5-48BF-9ACF-387BD242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598977"/>
            <a:ext cx="3533040" cy="160592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④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Professor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0" y="1803375"/>
            <a:ext cx="430177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051178" y="1884373"/>
            <a:ext cx="641688" cy="1625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1" name="직선 화살표 연결선 30"/>
          <p:cNvCxnSpPr>
            <a:cxnSpLocks/>
            <a:stCxn id="22" idx="3"/>
            <a:endCxn id="6" idx="1"/>
          </p:cNvCxnSpPr>
          <p:nvPr/>
        </p:nvCxnSpPr>
        <p:spPr>
          <a:xfrm>
            <a:off x="2692866" y="1965644"/>
            <a:ext cx="1857889" cy="10035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6" idx="2"/>
          </p:cNvCxnSpPr>
          <p:nvPr/>
        </p:nvCxnSpPr>
        <p:spPr>
          <a:xfrm>
            <a:off x="5584218" y="2385088"/>
            <a:ext cx="1485655" cy="163310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274991B-6297-496A-9700-90163B05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755" y="1746913"/>
            <a:ext cx="2066925" cy="638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4AC17D-13FF-4C5F-8B1A-B2045DA07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76" y="3962730"/>
            <a:ext cx="4328282" cy="15946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F279A67-2D81-4036-B725-E1DF1F467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53" y="4022183"/>
            <a:ext cx="4328282" cy="147572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7E83D38-2D69-40D9-9BC4-6C26834281C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104015" y="2385088"/>
            <a:ext cx="480203" cy="1611876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AC2CA8-9920-418D-B6FB-1BF39984E0FF}"/>
              </a:ext>
            </a:extLst>
          </p:cNvPr>
          <p:cNvSpPr txBox="1"/>
          <p:nvPr/>
        </p:nvSpPr>
        <p:spPr>
          <a:xfrm>
            <a:off x="1750709" y="3679642"/>
            <a:ext cx="2845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/>
              <a:t>성적 정정 기간 </a:t>
            </a:r>
            <a:r>
              <a:rPr lang="en-US" altLang="ko-KR" sz="1600" dirty="0"/>
              <a:t>Y</a:t>
            </a:r>
            <a:r>
              <a:rPr lang="ko-KR" altLang="en-US" sz="1600" dirty="0"/>
              <a:t>로 업데이트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B2AE42-A510-4CB2-9F9D-440C194BFCC6}"/>
              </a:ext>
            </a:extLst>
          </p:cNvPr>
          <p:cNvSpPr txBox="1"/>
          <p:nvPr/>
        </p:nvSpPr>
        <p:spPr>
          <a:xfrm>
            <a:off x="7712909" y="3679642"/>
            <a:ext cx="3092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/>
              <a:t>성적 정정 기간 </a:t>
            </a:r>
            <a:r>
              <a:rPr lang="en-US" altLang="ko-KR" sz="1600" dirty="0"/>
              <a:t>N</a:t>
            </a:r>
            <a:r>
              <a:rPr lang="ko-KR" altLang="en-US" sz="1600" dirty="0"/>
              <a:t>으로 업데이트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75BB0C-7103-4CBB-A572-97CA6D401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493" y="5645590"/>
            <a:ext cx="742950" cy="43815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20EBEB-1446-4663-9B48-0A374DDB1B5C}"/>
              </a:ext>
            </a:extLst>
          </p:cNvPr>
          <p:cNvGrpSpPr/>
          <p:nvPr/>
        </p:nvGrpSpPr>
        <p:grpSpPr>
          <a:xfrm>
            <a:off x="6330853" y="5638923"/>
            <a:ext cx="743909" cy="389526"/>
            <a:chOff x="6330853" y="5638923"/>
            <a:chExt cx="743909" cy="38952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475F874-C71E-4469-8D91-42E0E2EA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853" y="5853418"/>
              <a:ext cx="739020" cy="17503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EC586DF-70C1-435F-A62D-2A2806140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567"/>
            <a:stretch/>
          </p:blipFill>
          <p:spPr>
            <a:xfrm>
              <a:off x="6331812" y="5638923"/>
              <a:ext cx="742950" cy="21659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604785B-3523-4F65-BBA1-557AD39F30C5}"/>
              </a:ext>
            </a:extLst>
          </p:cNvPr>
          <p:cNvSpPr txBox="1"/>
          <p:nvPr/>
        </p:nvSpPr>
        <p:spPr>
          <a:xfrm>
            <a:off x="1683322" y="6104201"/>
            <a:ext cx="42915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dirty="0"/>
              <a:t>POSITION</a:t>
            </a:r>
            <a:r>
              <a:rPr lang="ko-KR" altLang="en-US" sz="1100" dirty="0"/>
              <a:t>이 </a:t>
            </a:r>
            <a:r>
              <a:rPr lang="en-US" altLang="ko-KR" sz="1100" dirty="0"/>
              <a:t>‘</a:t>
            </a:r>
            <a:r>
              <a:rPr lang="ko-KR" altLang="en-US" sz="1100" dirty="0"/>
              <a:t>교수</a:t>
            </a:r>
            <a:r>
              <a:rPr lang="en-US" altLang="ko-KR" sz="1100" dirty="0"/>
              <a:t>’</a:t>
            </a:r>
            <a:r>
              <a:rPr lang="ko-KR" altLang="en-US" sz="1100" dirty="0"/>
              <a:t>인 사용자의 </a:t>
            </a:r>
            <a:r>
              <a:rPr lang="en-US" altLang="ko-KR" sz="1100" dirty="0"/>
              <a:t>INPUT_GRADE </a:t>
            </a:r>
            <a:r>
              <a:rPr lang="ko-KR" altLang="en-US" sz="1100" dirty="0"/>
              <a:t>컬럼 </a:t>
            </a:r>
            <a:r>
              <a:rPr lang="en-US" altLang="ko-KR" sz="1100" dirty="0"/>
              <a:t>Y</a:t>
            </a:r>
            <a:r>
              <a:rPr lang="ko-KR" altLang="en-US" sz="1100" dirty="0"/>
              <a:t>로 업데이트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8EDF5C-7C7A-423C-BE31-678BE80BDA01}"/>
              </a:ext>
            </a:extLst>
          </p:cNvPr>
          <p:cNvSpPr txBox="1"/>
          <p:nvPr/>
        </p:nvSpPr>
        <p:spPr>
          <a:xfrm>
            <a:off x="6239286" y="6104201"/>
            <a:ext cx="43188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dirty="0"/>
              <a:t>POSITION</a:t>
            </a:r>
            <a:r>
              <a:rPr lang="ko-KR" altLang="en-US" sz="1100" dirty="0"/>
              <a:t>이 </a:t>
            </a:r>
            <a:r>
              <a:rPr lang="en-US" altLang="ko-KR" sz="1100" dirty="0"/>
              <a:t>‘</a:t>
            </a:r>
            <a:r>
              <a:rPr lang="ko-KR" altLang="en-US" sz="1100" dirty="0"/>
              <a:t>교수</a:t>
            </a:r>
            <a:r>
              <a:rPr lang="en-US" altLang="ko-KR" sz="1100" dirty="0"/>
              <a:t>’</a:t>
            </a:r>
            <a:r>
              <a:rPr lang="ko-KR" altLang="en-US" sz="1100" dirty="0"/>
              <a:t>인 사용자의 </a:t>
            </a:r>
            <a:r>
              <a:rPr lang="en-US" altLang="ko-KR" sz="1100" dirty="0"/>
              <a:t>INPUT_GRADE </a:t>
            </a:r>
            <a:r>
              <a:rPr lang="ko-KR" altLang="en-US" sz="1100" dirty="0"/>
              <a:t>컬럼 </a:t>
            </a:r>
            <a:r>
              <a:rPr lang="en-US" altLang="ko-KR" sz="1100" dirty="0"/>
              <a:t>N</a:t>
            </a:r>
            <a:r>
              <a:rPr lang="ko-KR" altLang="en-US" sz="1100" dirty="0"/>
              <a:t>로 업데이트</a:t>
            </a:r>
          </a:p>
        </p:txBody>
      </p:sp>
    </p:spTree>
    <p:extLst>
      <p:ext uri="{BB962C8B-B14F-4D97-AF65-F5344CB8AC3E}">
        <p14:creationId xmlns:p14="http://schemas.microsoft.com/office/powerpoint/2010/main" val="36649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16" y="4351860"/>
            <a:ext cx="5248275" cy="21240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22247" y="1634445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chemeClr val="accent2"/>
                </a:solidFill>
              </a:rPr>
              <a:t>⑤</a:t>
            </a:r>
            <a:endParaRPr lang="ko-KR" altLang="en-US" sz="1900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10598" y="1803375"/>
            <a:ext cx="215116" cy="1255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endCxn id="6" idx="0"/>
          </p:cNvCxnSpPr>
          <p:nvPr/>
        </p:nvCxnSpPr>
        <p:spPr>
          <a:xfrm flipH="1">
            <a:off x="963021" y="1928934"/>
            <a:ext cx="1859227" cy="2422926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3"/>
            <a:endCxn id="4" idx="1"/>
          </p:cNvCxnSpPr>
          <p:nvPr/>
        </p:nvCxnSpPr>
        <p:spPr>
          <a:xfrm flipV="1">
            <a:off x="1423899" y="2794357"/>
            <a:ext cx="3198686" cy="1771482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20" idx="0"/>
          </p:cNvCxnSpPr>
          <p:nvPr/>
        </p:nvCxnSpPr>
        <p:spPr>
          <a:xfrm flipH="1">
            <a:off x="5252754" y="4068586"/>
            <a:ext cx="2471912" cy="283274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585" y="1520128"/>
            <a:ext cx="7262811" cy="2548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3" y="4351860"/>
            <a:ext cx="921756" cy="4279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19859" y="4048398"/>
            <a:ext cx="2826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납부기한 설정 후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등록</a:t>
            </a:r>
            <a:r>
              <a:rPr lang="en-US" altLang="ko-KR" sz="1600" dirty="0" smtClean="0"/>
              <a:t>‘ </a:t>
            </a:r>
            <a:r>
              <a:rPr lang="ko-KR" altLang="en-US" sz="1600" dirty="0" smtClean="0"/>
              <a:t>클릭</a:t>
            </a:r>
            <a:endParaRPr lang="ko-KR" altLang="en-US" sz="16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584" y="4565839"/>
            <a:ext cx="3677182" cy="1210113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stCxn id="20" idx="3"/>
            <a:endCxn id="32" idx="1"/>
          </p:cNvCxnSpPr>
          <p:nvPr/>
        </p:nvCxnSpPr>
        <p:spPr>
          <a:xfrm flipV="1">
            <a:off x="7876891" y="5170896"/>
            <a:ext cx="335693" cy="243002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8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4" b="10244"/>
          <a:stretch/>
        </p:blipFill>
        <p:spPr>
          <a:xfrm>
            <a:off x="567401" y="1524000"/>
            <a:ext cx="11080312" cy="493498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개발 기간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>
            <a:off x="1315790" y="4365788"/>
            <a:ext cx="9678920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22657" y="3775286"/>
            <a:ext cx="1421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 smtClean="0"/>
              <a:t>Bootstrap </a:t>
            </a:r>
            <a:r>
              <a:rPr lang="en-US" altLang="ko-KR" sz="1400" dirty="0" err="1" smtClean="0"/>
              <a:t>css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js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다운</a:t>
            </a:r>
            <a:endParaRPr lang="ko-KR" altLang="en-US" sz="1400" dirty="0"/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2679447" y="4085110"/>
            <a:ext cx="643210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648679" y="4085109"/>
            <a:ext cx="704717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145007" y="2839710"/>
            <a:ext cx="6849703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315790" y="3596168"/>
            <a:ext cx="9678920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315790" y="5113265"/>
            <a:ext cx="9678920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315790" y="5878381"/>
            <a:ext cx="5651420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533568" y="3768509"/>
            <a:ext cx="4704345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2701636" y="6012946"/>
            <a:ext cx="4265574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111747" y="3476189"/>
            <a:ext cx="421821" cy="421821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144E37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85052" y="3175472"/>
            <a:ext cx="914128" cy="286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dirty="0">
                <a:solidFill>
                  <a:srgbClr val="008000"/>
                </a:solidFill>
              </a:rPr>
              <a:t>대면 협업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43331" y="3064051"/>
            <a:ext cx="2456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dirty="0" err="1" smtClean="0"/>
              <a:t>AQueryTool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 설계</a:t>
            </a:r>
            <a:endParaRPr lang="ko-KR" altLang="en-US" sz="1400" dirty="0"/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4145008" y="3220904"/>
            <a:ext cx="1391268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8100094" y="3220904"/>
            <a:ext cx="1617484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564399" y="3775286"/>
            <a:ext cx="1421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 smtClean="0"/>
              <a:t>역할 분담 및</a:t>
            </a:r>
            <a:endParaRPr lang="en-US" altLang="ko-KR" sz="1400" dirty="0" smtClean="0"/>
          </a:p>
          <a:p>
            <a:pPr algn="ctr">
              <a:defRPr/>
            </a:pPr>
            <a:r>
              <a:rPr lang="ko-KR" altLang="en-US" sz="1400" dirty="0" smtClean="0"/>
              <a:t>기능 구현</a:t>
            </a:r>
            <a:endParaRPr lang="ko-KR" altLang="en-US" sz="1400" dirty="0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6890421" y="4085109"/>
            <a:ext cx="4104289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315790" y="4800003"/>
            <a:ext cx="9678920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315790" y="5539836"/>
            <a:ext cx="9678920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1315790" y="6229792"/>
            <a:ext cx="5651420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85" y="1519344"/>
            <a:ext cx="5114146" cy="31340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88020" y="1634445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CC0099"/>
                </a:solidFill>
              </a:rPr>
              <a:t>⑤</a:t>
            </a:r>
            <a:endParaRPr lang="ko-KR" altLang="en-US" sz="1900" dirty="0">
              <a:solidFill>
                <a:srgbClr val="CC0099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76371" y="1803375"/>
            <a:ext cx="215116" cy="125559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7" name="직선 화살표 연결선 26"/>
          <p:cNvCxnSpPr>
            <a:endCxn id="2" idx="0"/>
          </p:cNvCxnSpPr>
          <p:nvPr/>
        </p:nvCxnSpPr>
        <p:spPr>
          <a:xfrm flipH="1">
            <a:off x="1049434" y="1928934"/>
            <a:ext cx="1938586" cy="2415258"/>
          </a:xfrm>
          <a:prstGeom prst="straightConnector1">
            <a:avLst/>
          </a:prstGeom>
          <a:ln w="12700">
            <a:solidFill>
              <a:srgbClr val="CC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" idx="3"/>
          </p:cNvCxnSpPr>
          <p:nvPr/>
        </p:nvCxnSpPr>
        <p:spPr>
          <a:xfrm flipV="1">
            <a:off x="1535209" y="2794357"/>
            <a:ext cx="3087376" cy="1749860"/>
          </a:xfrm>
          <a:prstGeom prst="straightConnector1">
            <a:avLst/>
          </a:prstGeom>
          <a:ln w="12700">
            <a:solidFill>
              <a:srgbClr val="CC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59" y="4344192"/>
            <a:ext cx="971550" cy="400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31514" t="24705" r="35134" b="42926"/>
          <a:stretch/>
        </p:blipFill>
        <p:spPr>
          <a:xfrm>
            <a:off x="4622585" y="4829542"/>
            <a:ext cx="2984737" cy="162944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03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598978"/>
            <a:ext cx="3626671" cy="196444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91654" y="1312530"/>
            <a:ext cx="42832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900" dirty="0" smtClean="0">
                <a:solidFill>
                  <a:srgbClr val="7030A0"/>
                </a:solidFill>
              </a:rPr>
              <a:t>⑦</a:t>
            </a:r>
            <a:endParaRPr lang="ko-KR" altLang="en-US" sz="1900" dirty="0">
              <a:solidFill>
                <a:srgbClr val="7030A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98257" y="1795524"/>
            <a:ext cx="215116" cy="1255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CC0099"/>
              </a:solidFill>
            </a:endParaRPr>
          </a:p>
        </p:txBody>
      </p:sp>
      <p:cxnSp>
        <p:nvCxnSpPr>
          <p:cNvPr id="27" name="직선 화살표 연결선 26"/>
          <p:cNvCxnSpPr>
            <a:stCxn id="26" idx="2"/>
            <a:endCxn id="2" idx="0"/>
          </p:cNvCxnSpPr>
          <p:nvPr/>
        </p:nvCxnSpPr>
        <p:spPr>
          <a:xfrm flipH="1">
            <a:off x="1144500" y="1921083"/>
            <a:ext cx="2061315" cy="245459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" idx="3"/>
            <a:endCxn id="3" idx="1"/>
          </p:cNvCxnSpPr>
          <p:nvPr/>
        </p:nvCxnSpPr>
        <p:spPr>
          <a:xfrm flipV="1">
            <a:off x="1479665" y="3713658"/>
            <a:ext cx="2726648" cy="864178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5" y="4375673"/>
            <a:ext cx="670330" cy="40432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150342" y="1722715"/>
            <a:ext cx="5806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전체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조회 </a:t>
            </a:r>
            <a:r>
              <a:rPr lang="en-US" altLang="ko-KR" sz="1600" dirty="0" smtClean="0"/>
              <a:t>_ </a:t>
            </a:r>
            <a:r>
              <a:rPr lang="ko-KR" altLang="en-US" sz="1600" dirty="0" smtClean="0"/>
              <a:t>각 과 선택 시 해당 과 소속 교직원 연락망 확인</a:t>
            </a:r>
            <a:endParaRPr lang="ko-KR" altLang="en-US" sz="16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1795761" y="2183623"/>
            <a:ext cx="746538" cy="2624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313" y="2061269"/>
            <a:ext cx="7767638" cy="330477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36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35" y="3448049"/>
            <a:ext cx="5918707" cy="811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7" y="1603967"/>
            <a:ext cx="4605564" cy="19594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345266" y="2183623"/>
            <a:ext cx="1124953" cy="20397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CC0099"/>
              </a:solidFill>
            </a:endParaRPr>
          </a:p>
        </p:txBody>
      </p:sp>
      <p:cxnSp>
        <p:nvCxnSpPr>
          <p:cNvPr id="27" name="직선 화살표 연결선 26"/>
          <p:cNvCxnSpPr>
            <a:stCxn id="26" idx="2"/>
            <a:endCxn id="20" idx="0"/>
          </p:cNvCxnSpPr>
          <p:nvPr/>
        </p:nvCxnSpPr>
        <p:spPr>
          <a:xfrm flipH="1">
            <a:off x="2026121" y="2387601"/>
            <a:ext cx="881622" cy="2127671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3"/>
            <a:endCxn id="9" idx="1"/>
          </p:cNvCxnSpPr>
          <p:nvPr/>
        </p:nvCxnSpPr>
        <p:spPr>
          <a:xfrm flipV="1">
            <a:off x="3554883" y="2515561"/>
            <a:ext cx="1800003" cy="2285461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0" y="2183623"/>
            <a:ext cx="430177" cy="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8" y="4515272"/>
            <a:ext cx="3057525" cy="571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46389" t="26132" r="36389" b="59136"/>
          <a:stretch/>
        </p:blipFill>
        <p:spPr>
          <a:xfrm>
            <a:off x="5354886" y="1825929"/>
            <a:ext cx="2866401" cy="137926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78908" y="1514085"/>
            <a:ext cx="1837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분류 선택 후 검색</a:t>
            </a:r>
            <a:endParaRPr lang="ko-KR" altLang="en-US" sz="1600" dirty="0"/>
          </a:p>
        </p:txBody>
      </p:sp>
      <p:cxnSp>
        <p:nvCxnSpPr>
          <p:cNvPr id="31" name="직선 화살표 연결선 30"/>
          <p:cNvCxnSpPr>
            <a:stCxn id="9" idx="2"/>
            <a:endCxn id="18" idx="0"/>
          </p:cNvCxnSpPr>
          <p:nvPr/>
        </p:nvCxnSpPr>
        <p:spPr>
          <a:xfrm>
            <a:off x="6788087" y="3205192"/>
            <a:ext cx="2180502" cy="242857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68074" y="3103391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일치하는 검색 결과가 없을 경우</a:t>
            </a:r>
            <a:endParaRPr lang="ko-KR" altLang="en-US" sz="1600" dirty="0"/>
          </a:p>
        </p:txBody>
      </p:sp>
      <p:cxnSp>
        <p:nvCxnSpPr>
          <p:cNvPr id="33" name="직선 화살표 연결선 32"/>
          <p:cNvCxnSpPr>
            <a:stCxn id="9" idx="2"/>
            <a:endCxn id="23" idx="0"/>
          </p:cNvCxnSpPr>
          <p:nvPr/>
        </p:nvCxnSpPr>
        <p:spPr>
          <a:xfrm>
            <a:off x="6788087" y="3205192"/>
            <a:ext cx="2046063" cy="1729244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68074" y="4631682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일치하는 검색 결과가 있을 경우</a:t>
            </a:r>
            <a:endParaRPr lang="ko-KR" altLang="en-US" sz="16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358" y="4934436"/>
            <a:ext cx="6187584" cy="131673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5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7" y="1603967"/>
            <a:ext cx="4605564" cy="19594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779" y="516261"/>
            <a:ext cx="938828" cy="93882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6729" y="2585509"/>
            <a:ext cx="1124953" cy="20397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CC0099"/>
              </a:solidFill>
            </a:endParaRPr>
          </a:p>
        </p:txBody>
      </p:sp>
      <p:cxnSp>
        <p:nvCxnSpPr>
          <p:cNvPr id="27" name="직선 화살표 연결선 26"/>
          <p:cNvCxnSpPr>
            <a:stCxn id="26" idx="3"/>
            <a:endCxn id="4" idx="1"/>
          </p:cNvCxnSpPr>
          <p:nvPr/>
        </p:nvCxnSpPr>
        <p:spPr>
          <a:xfrm flipV="1">
            <a:off x="2121682" y="2285155"/>
            <a:ext cx="3233204" cy="402343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2"/>
            <a:endCxn id="7" idx="0"/>
          </p:cNvCxnSpPr>
          <p:nvPr/>
        </p:nvCxnSpPr>
        <p:spPr>
          <a:xfrm flipH="1">
            <a:off x="7806587" y="2446349"/>
            <a:ext cx="822923" cy="1297007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0" y="2183623"/>
            <a:ext cx="430177" cy="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886" y="2123961"/>
            <a:ext cx="6549247" cy="3223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040" y="3743356"/>
            <a:ext cx="8195093" cy="27299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595750" y="3411847"/>
            <a:ext cx="24016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 smtClean="0"/>
              <a:t>교수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관리자 상세 정보</a:t>
            </a:r>
            <a:endParaRPr lang="ko-KR" altLang="en-US" sz="16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04685" y="2970485"/>
              <a:ext cx="5614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설명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Officer</a:t>
              </a:r>
              <a:endPara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4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654118" y="2876935"/>
            <a:ext cx="6953538" cy="1091816"/>
            <a:chOff x="2500480" y="2872722"/>
            <a:chExt cx="6953538" cy="1091816"/>
          </a:xfrm>
        </p:grpSpPr>
        <p:grpSp>
          <p:nvGrpSpPr>
            <p:cNvPr id="6" name="그룹 5"/>
            <p:cNvGrpSpPr/>
            <p:nvPr/>
          </p:nvGrpSpPr>
          <p:grpSpPr>
            <a:xfrm>
              <a:off x="3189249" y="3123280"/>
              <a:ext cx="5614737" cy="594911"/>
              <a:chOff x="3804685" y="2908073"/>
              <a:chExt cx="5614737" cy="594911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3804685" y="2908073"/>
                <a:ext cx="5614737" cy="594911"/>
              </a:xfrm>
              <a:prstGeom prst="roundRect">
                <a:avLst/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04685" y="2970485"/>
                <a:ext cx="56147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Thank you for your attention</a:t>
                </a:r>
                <a:endPara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415" y="2876935"/>
              <a:ext cx="1087603" cy="108760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480" y="2872722"/>
              <a:ext cx="1087603" cy="1087603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12" name="꺾인 연결선 11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81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3" b="11398"/>
          <a:stretch/>
        </p:blipFill>
        <p:spPr>
          <a:xfrm>
            <a:off x="587975" y="1524000"/>
            <a:ext cx="11059738" cy="496824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4405" y="231354"/>
            <a:ext cx="11732964" cy="6378766"/>
            <a:chOff x="264405" y="231354"/>
            <a:chExt cx="11732964" cy="6378766"/>
          </a:xfrm>
        </p:grpSpPr>
        <p:cxnSp>
          <p:nvCxnSpPr>
            <p:cNvPr id="3" name="꺾인 연결선 2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99859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꺾인 연결선 3"/>
            <p:cNvCxnSpPr/>
            <p:nvPr/>
          </p:nvCxnSpPr>
          <p:spPr>
            <a:xfrm>
              <a:off x="264405" y="231354"/>
              <a:ext cx="11732964" cy="6378766"/>
            </a:xfrm>
            <a:prstGeom prst="bentConnector3">
              <a:avLst>
                <a:gd name="adj1" fmla="val -47"/>
              </a:avLst>
            </a:prstGeom>
            <a:ln w="381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535209" y="634386"/>
            <a:ext cx="5534664" cy="594911"/>
            <a:chOff x="3804685" y="2908073"/>
            <a:chExt cx="5614737" cy="59491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804685" y="2908073"/>
              <a:ext cx="5614737" cy="5949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4685" y="2970485"/>
              <a:ext cx="5614737" cy="44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프로그램 소개</a:t>
              </a:r>
              <a:r>
                <a:rPr lang="en-US" altLang="ko-KR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_</a:t>
              </a: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개발 기간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265" y="454946"/>
            <a:ext cx="953789" cy="953789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>
            <a:off x="1315790" y="3770735"/>
            <a:ext cx="5500646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47019" y="326684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코드 </a:t>
            </a:r>
            <a:r>
              <a:rPr lang="ko-KR" altLang="en-US" sz="1400" dirty="0" smtClean="0">
                <a:solidFill>
                  <a:schemeClr val="accent2"/>
                </a:solidFill>
              </a:rPr>
              <a:t>취합</a:t>
            </a:r>
            <a:endParaRPr lang="en-US" altLang="ko-KR" sz="1400" dirty="0" smtClean="0">
              <a:solidFill>
                <a:schemeClr val="accent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35209" y="4088117"/>
            <a:ext cx="1129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solidFill>
                  <a:schemeClr val="accent2"/>
                </a:solidFill>
              </a:rPr>
              <a:t>PPT </a:t>
            </a:r>
            <a:r>
              <a:rPr lang="ko-KR" altLang="en-US" sz="1400" dirty="0" smtClean="0">
                <a:solidFill>
                  <a:schemeClr val="accent2"/>
                </a:solidFill>
              </a:rPr>
              <a:t>제작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725030" y="4162008"/>
            <a:ext cx="744745" cy="0"/>
          </a:xfrm>
          <a:prstGeom prst="straightConnector1">
            <a:avLst/>
          </a:prstGeom>
          <a:ln w="95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6816436" y="3219870"/>
            <a:ext cx="2980708" cy="0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포인트가 5개인 별 73"/>
          <p:cNvSpPr/>
          <p:nvPr/>
        </p:nvSpPr>
        <p:spPr>
          <a:xfrm>
            <a:off x="5889534" y="3658393"/>
            <a:ext cx="383721" cy="38372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925457" y="4112871"/>
            <a:ext cx="1231175" cy="289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>
                <a:solidFill>
                  <a:srgbClr val="FF0000"/>
                </a:solidFill>
              </a:rPr>
              <a:t>프로젝트 발표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816436" y="3039215"/>
            <a:ext cx="4098174" cy="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92579" y="4008120"/>
            <a:ext cx="1193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accent2"/>
                </a:solidFill>
              </a:rPr>
              <a:t>보고서 작성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2763173" y="4162008"/>
            <a:ext cx="829406" cy="0"/>
          </a:xfrm>
          <a:prstGeom prst="straightConnector1">
            <a:avLst/>
          </a:prstGeom>
          <a:ln w="95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6816436" y="3469967"/>
            <a:ext cx="2980708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83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993</ep:Words>
  <ep:PresentationFormat>와이드스크린</ep:PresentationFormat>
  <ep:Paragraphs>237</ep:Paragraphs>
  <ep:Slides>84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ep:HeadingPairs>
  <ep:TitlesOfParts>
    <vt:vector size="8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2018-08-03T05:13:27.000</dcterms:created>
  <dc:creator>이 혜린</dc:creator>
  <cp:lastModifiedBy>kyc22</cp:lastModifiedBy>
  <dcterms:modified xsi:type="dcterms:W3CDTF">2021-07-08T04:50:34.326</dcterms:modified>
  <cp:revision>481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